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2" r:id="rId1"/>
  </p:sldMasterIdLst>
  <p:notesMasterIdLst>
    <p:notesMasterId r:id="rId47"/>
  </p:notesMasterIdLst>
  <p:handoutMasterIdLst>
    <p:handoutMasterId r:id="rId48"/>
  </p:handoutMasterIdLst>
  <p:sldIdLst>
    <p:sldId id="256" r:id="rId2"/>
    <p:sldId id="281" r:id="rId3"/>
    <p:sldId id="263" r:id="rId4"/>
    <p:sldId id="258" r:id="rId5"/>
    <p:sldId id="259" r:id="rId6"/>
    <p:sldId id="260" r:id="rId7"/>
    <p:sldId id="261" r:id="rId8"/>
    <p:sldId id="262" r:id="rId9"/>
    <p:sldId id="264" r:id="rId10"/>
    <p:sldId id="265" r:id="rId11"/>
    <p:sldId id="266" r:id="rId12"/>
    <p:sldId id="267" r:id="rId13"/>
    <p:sldId id="268" r:id="rId14"/>
    <p:sldId id="279" r:id="rId15"/>
    <p:sldId id="270" r:id="rId16"/>
    <p:sldId id="271" r:id="rId17"/>
    <p:sldId id="275" r:id="rId18"/>
    <p:sldId id="276" r:id="rId19"/>
    <p:sldId id="277" r:id="rId20"/>
    <p:sldId id="278" r:id="rId21"/>
    <p:sldId id="280" r:id="rId22"/>
    <p:sldId id="272" r:id="rId23"/>
    <p:sldId id="309" r:id="rId24"/>
    <p:sldId id="310" r:id="rId25"/>
    <p:sldId id="311" r:id="rId26"/>
    <p:sldId id="273" r:id="rId27"/>
    <p:sldId id="300" r:id="rId28"/>
    <p:sldId id="305" r:id="rId29"/>
    <p:sldId id="306" r:id="rId30"/>
    <p:sldId id="307" r:id="rId31"/>
    <p:sldId id="308" r:id="rId32"/>
    <p:sldId id="304" r:id="rId33"/>
    <p:sldId id="282" r:id="rId34"/>
    <p:sldId id="302" r:id="rId35"/>
    <p:sldId id="303" r:id="rId36"/>
    <p:sldId id="283" r:id="rId37"/>
    <p:sldId id="299" r:id="rId38"/>
    <p:sldId id="312" r:id="rId39"/>
    <p:sldId id="289" r:id="rId40"/>
    <p:sldId id="294" r:id="rId41"/>
    <p:sldId id="295" r:id="rId42"/>
    <p:sldId id="301" r:id="rId43"/>
    <p:sldId id="296" r:id="rId44"/>
    <p:sldId id="297" r:id="rId45"/>
    <p:sldId id="274" r:id="rId46"/>
  </p:sldIdLst>
  <p:sldSz cx="9144000" cy="6858000" type="screen4x3"/>
  <p:notesSz cx="9144000" cy="6858000"/>
  <p:embeddedFontLst>
    <p:embeddedFont>
      <p:font typeface="굴림" pitchFamily="34" charset="-127"/>
      <p:regular r:id="rId49"/>
    </p:embeddedFont>
    <p:embeddedFont>
      <p:font typeface="-보람B" charset="-127"/>
      <p:regular r:id="rId50"/>
    </p:embeddedFont>
    <p:embeddedFont>
      <p:font typeface="仿宋_GB2312" pitchFamily="49" charset="-122"/>
      <p:regular r:id="rId51"/>
    </p:embeddedFont>
    <p:embeddedFont>
      <p:font typeface="华文彩云" pitchFamily="2" charset="-122"/>
      <p:regular r:id="rId52"/>
    </p:embeddedFont>
    <p:embeddedFont>
      <p:font typeface="楷体" pitchFamily="49" charset="-122"/>
      <p:regular r:id="rId53"/>
    </p:embeddedFont>
    <p:embeddedFont>
      <p:font typeface="黑体" pitchFamily="49" charset="-122"/>
      <p:regular r:id="rId54"/>
    </p:embeddedFont>
    <p:embeddedFont>
      <p:font typeface="Calibri" pitchFamily="34" charset="0"/>
      <p:regular r:id="rId55"/>
      <p:bold r:id="rId56"/>
      <p:italic r:id="rId57"/>
      <p:boldItalic r:id="rId58"/>
    </p:embeddedFont>
    <p:embeddedFont>
      <p:font typeface="华文新魏" pitchFamily="2" charset="-122"/>
      <p:regular r:id="rId59"/>
    </p:embeddedFont>
    <p:embeddedFont>
      <p:font typeface="-보람M" charset="-122"/>
      <p:regular r:id="rId60"/>
    </p:embeddedFont>
    <p:embeddedFont>
      <p:font typeface="小标宋" pitchFamily="65" charset="-122"/>
      <p:regular r:id="rId61"/>
    </p:embeddedFont>
    <p:embeddedFont>
      <p:font typeface="隶书" pitchFamily="49" charset="-122"/>
      <p:regular r:id="rId62"/>
    </p:embeddedFont>
  </p:embeddedFontLst>
  <p:defaultTextStyle>
    <a:defPPr>
      <a:defRPr lang="ko-KR"/>
    </a:defPPr>
    <a:lvl1pPr algn="l" rtl="0" fontAlgn="base" latinLnBrk="1">
      <a:spcBef>
        <a:spcPct val="0"/>
      </a:spcBef>
      <a:spcAft>
        <a:spcPct val="0"/>
      </a:spcAft>
      <a:defRPr kumimoji="1" sz="2400" kern="1200">
        <a:solidFill>
          <a:schemeClr val="tx1"/>
        </a:solidFill>
        <a:latin typeface="Gulim" pitchFamily="34" charset="-127"/>
        <a:ea typeface="Gulim" pitchFamily="34" charset="-127"/>
        <a:cs typeface="+mn-cs"/>
      </a:defRPr>
    </a:lvl1pPr>
    <a:lvl2pPr marL="457200" algn="l" rtl="0" fontAlgn="base" latinLnBrk="1">
      <a:spcBef>
        <a:spcPct val="0"/>
      </a:spcBef>
      <a:spcAft>
        <a:spcPct val="0"/>
      </a:spcAft>
      <a:defRPr kumimoji="1" sz="2400" kern="1200">
        <a:solidFill>
          <a:schemeClr val="tx1"/>
        </a:solidFill>
        <a:latin typeface="Gulim" pitchFamily="34" charset="-127"/>
        <a:ea typeface="Gulim" pitchFamily="34" charset="-127"/>
        <a:cs typeface="+mn-cs"/>
      </a:defRPr>
    </a:lvl2pPr>
    <a:lvl3pPr marL="914400" algn="l" rtl="0" fontAlgn="base" latinLnBrk="1">
      <a:spcBef>
        <a:spcPct val="0"/>
      </a:spcBef>
      <a:spcAft>
        <a:spcPct val="0"/>
      </a:spcAft>
      <a:defRPr kumimoji="1" sz="2400" kern="1200">
        <a:solidFill>
          <a:schemeClr val="tx1"/>
        </a:solidFill>
        <a:latin typeface="Gulim" pitchFamily="34" charset="-127"/>
        <a:ea typeface="Gulim" pitchFamily="34" charset="-127"/>
        <a:cs typeface="+mn-cs"/>
      </a:defRPr>
    </a:lvl3pPr>
    <a:lvl4pPr marL="1371600" algn="l" rtl="0" fontAlgn="base" latinLnBrk="1">
      <a:spcBef>
        <a:spcPct val="0"/>
      </a:spcBef>
      <a:spcAft>
        <a:spcPct val="0"/>
      </a:spcAft>
      <a:defRPr kumimoji="1" sz="2400" kern="1200">
        <a:solidFill>
          <a:schemeClr val="tx1"/>
        </a:solidFill>
        <a:latin typeface="Gulim" pitchFamily="34" charset="-127"/>
        <a:ea typeface="Gulim" pitchFamily="34" charset="-127"/>
        <a:cs typeface="+mn-cs"/>
      </a:defRPr>
    </a:lvl4pPr>
    <a:lvl5pPr marL="1828800" algn="l" rtl="0" fontAlgn="base" latinLnBrk="1">
      <a:spcBef>
        <a:spcPct val="0"/>
      </a:spcBef>
      <a:spcAft>
        <a:spcPct val="0"/>
      </a:spcAft>
      <a:defRPr kumimoji="1" sz="2400" kern="1200">
        <a:solidFill>
          <a:schemeClr val="tx1"/>
        </a:solidFill>
        <a:latin typeface="Gulim" pitchFamily="34" charset="-127"/>
        <a:ea typeface="Gulim" pitchFamily="34" charset="-127"/>
        <a:cs typeface="+mn-cs"/>
      </a:defRPr>
    </a:lvl5pPr>
    <a:lvl6pPr marL="2286000" algn="l" defTabSz="914400" rtl="0" eaLnBrk="1" latinLnBrk="0" hangingPunct="1">
      <a:defRPr kumimoji="1" sz="2400" kern="1200">
        <a:solidFill>
          <a:schemeClr val="tx1"/>
        </a:solidFill>
        <a:latin typeface="Gulim" pitchFamily="34" charset="-127"/>
        <a:ea typeface="Gulim" pitchFamily="34" charset="-127"/>
        <a:cs typeface="+mn-cs"/>
      </a:defRPr>
    </a:lvl6pPr>
    <a:lvl7pPr marL="2743200" algn="l" defTabSz="914400" rtl="0" eaLnBrk="1" latinLnBrk="0" hangingPunct="1">
      <a:defRPr kumimoji="1" sz="2400" kern="1200">
        <a:solidFill>
          <a:schemeClr val="tx1"/>
        </a:solidFill>
        <a:latin typeface="Gulim" pitchFamily="34" charset="-127"/>
        <a:ea typeface="Gulim" pitchFamily="34" charset="-127"/>
        <a:cs typeface="+mn-cs"/>
      </a:defRPr>
    </a:lvl7pPr>
    <a:lvl8pPr marL="3200400" algn="l" defTabSz="914400" rtl="0" eaLnBrk="1" latinLnBrk="0" hangingPunct="1">
      <a:defRPr kumimoji="1" sz="2400" kern="1200">
        <a:solidFill>
          <a:schemeClr val="tx1"/>
        </a:solidFill>
        <a:latin typeface="Gulim" pitchFamily="34" charset="-127"/>
        <a:ea typeface="Gulim" pitchFamily="34" charset="-127"/>
        <a:cs typeface="+mn-cs"/>
      </a:defRPr>
    </a:lvl8pPr>
    <a:lvl9pPr marL="3657600" algn="l" defTabSz="914400" rtl="0" eaLnBrk="1" latinLnBrk="0" hangingPunct="1">
      <a:defRPr kumimoji="1" sz="2400" kern="1200">
        <a:solidFill>
          <a:schemeClr val="tx1"/>
        </a:solidFill>
        <a:latin typeface="Gulim" pitchFamily="34" charset="-127"/>
        <a:ea typeface="Gulim" pitchFamily="34"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490" autoAdjust="0"/>
    <p:restoredTop sz="90929"/>
  </p:normalViewPr>
  <p:slideViewPr>
    <p:cSldViewPr>
      <p:cViewPr varScale="1">
        <p:scale>
          <a:sx n="77" d="100"/>
          <a:sy n="77" d="100"/>
        </p:scale>
        <p:origin x="-167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2.fntdata"/><Relationship Id="rId55" Type="http://schemas.openxmlformats.org/officeDocument/2006/relationships/font" Target="fonts/font7.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6.fntdata"/><Relationship Id="rId62"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font" Target="fonts/font10.fntdata"/><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font" Target="fonts/font9.fntdata"/><Relationship Id="rId61"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 Id="rId60" Type="http://schemas.openxmlformats.org/officeDocument/2006/relationships/font" Target="fonts/font12.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56" Type="http://schemas.openxmlformats.org/officeDocument/2006/relationships/font" Target="fonts/font8.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1.fntdata"/></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EDC016-0016-4EAD-B472-C9F8AF938CCC}" type="doc">
      <dgm:prSet loTypeId="urn:microsoft.com/office/officeart/2005/8/layout/matrix3" loCatId="matrix" qsTypeId="urn:microsoft.com/office/officeart/2005/8/quickstyle/simple2" qsCatId="simple" csTypeId="urn:microsoft.com/office/officeart/2005/8/colors/colorful1#1" csCatId="colorful" phldr="1"/>
      <dgm:spPr/>
      <dgm:t>
        <a:bodyPr/>
        <a:lstStyle/>
        <a:p>
          <a:endParaRPr lang="zh-CN" altLang="en-US"/>
        </a:p>
      </dgm:t>
    </dgm:pt>
    <dgm:pt modelId="{A91351AD-4159-4E16-9E81-7F70F6E240D5}">
      <dgm:prSet custT="1"/>
      <dgm:spPr/>
      <dgm:t>
        <a:bodyPr/>
        <a:lstStyle/>
        <a:p>
          <a:pPr algn="ctr" rtl="0"/>
          <a:r>
            <a:rPr kumimoji="1" lang="zh-CN" sz="2400" dirty="0" smtClean="0">
              <a:latin typeface="黑体" pitchFamily="2" charset="-122"/>
              <a:ea typeface="黑体" pitchFamily="2" charset="-122"/>
            </a:rPr>
            <a:t>第一部分：申报书填写与资格形式审查</a:t>
          </a:r>
          <a:endParaRPr kumimoji="1" lang="en-US" sz="2400" dirty="0">
            <a:latin typeface="黑体" pitchFamily="2" charset="-122"/>
            <a:ea typeface="黑体" pitchFamily="2" charset="-122"/>
          </a:endParaRPr>
        </a:p>
      </dgm:t>
    </dgm:pt>
    <dgm:pt modelId="{80820D6E-5E47-4715-A89C-5E50E556C2F1}" type="parTrans" cxnId="{B9D5284A-F094-46C9-9795-3A190A271A5F}">
      <dgm:prSet/>
      <dgm:spPr/>
      <dgm:t>
        <a:bodyPr/>
        <a:lstStyle/>
        <a:p>
          <a:pPr algn="ctr"/>
          <a:endParaRPr lang="zh-CN" altLang="en-US" sz="2400">
            <a:latin typeface="黑体" pitchFamily="2" charset="-122"/>
            <a:ea typeface="黑体" pitchFamily="2" charset="-122"/>
          </a:endParaRPr>
        </a:p>
      </dgm:t>
    </dgm:pt>
    <dgm:pt modelId="{EA6D057C-C003-419B-8749-B80DAE1175D6}" type="sibTrans" cxnId="{B9D5284A-F094-46C9-9795-3A190A271A5F}">
      <dgm:prSet/>
      <dgm:spPr/>
      <dgm:t>
        <a:bodyPr/>
        <a:lstStyle/>
        <a:p>
          <a:pPr algn="ctr"/>
          <a:endParaRPr lang="zh-CN" altLang="en-US" sz="2400">
            <a:latin typeface="黑体" pitchFamily="2" charset="-122"/>
            <a:ea typeface="黑体" pitchFamily="2" charset="-122"/>
          </a:endParaRPr>
        </a:p>
      </dgm:t>
    </dgm:pt>
    <dgm:pt modelId="{984563A6-3432-4F74-9DF9-0881360044AB}">
      <dgm:prSet custT="1"/>
      <dgm:spPr/>
      <dgm:t>
        <a:bodyPr/>
        <a:lstStyle/>
        <a:p>
          <a:pPr algn="ctr" rtl="0"/>
          <a:r>
            <a:rPr kumimoji="1" lang="zh-CN" sz="2400" dirty="0" smtClean="0">
              <a:latin typeface="黑体" pitchFamily="2" charset="-122"/>
              <a:ea typeface="黑体" pitchFamily="2" charset="-122"/>
            </a:rPr>
            <a:t>第二部分：评审标准与</a:t>
          </a:r>
          <a:r>
            <a:rPr kumimoji="1" lang="zh-CN" altLang="en-US" sz="2400" dirty="0" smtClean="0">
              <a:latin typeface="黑体" pitchFamily="2" charset="-122"/>
              <a:ea typeface="黑体" pitchFamily="2" charset="-122"/>
            </a:rPr>
            <a:t>程序</a:t>
          </a:r>
          <a:endParaRPr kumimoji="1" lang="en-US" sz="2400" dirty="0">
            <a:latin typeface="黑体" pitchFamily="2" charset="-122"/>
            <a:ea typeface="黑体" pitchFamily="2" charset="-122"/>
          </a:endParaRPr>
        </a:p>
      </dgm:t>
    </dgm:pt>
    <dgm:pt modelId="{6D8CFED5-E9E6-44DE-82CC-8565C4B33CFE}" type="parTrans" cxnId="{7F0D16E4-BB25-4090-A2EA-157F3F5F044B}">
      <dgm:prSet/>
      <dgm:spPr/>
      <dgm:t>
        <a:bodyPr/>
        <a:lstStyle/>
        <a:p>
          <a:pPr algn="ctr"/>
          <a:endParaRPr lang="zh-CN" altLang="en-US" sz="2400">
            <a:latin typeface="黑体" pitchFamily="2" charset="-122"/>
            <a:ea typeface="黑体" pitchFamily="2" charset="-122"/>
          </a:endParaRPr>
        </a:p>
      </dgm:t>
    </dgm:pt>
    <dgm:pt modelId="{D4803DFC-FBEA-45B7-8F1A-C193155D703F}" type="sibTrans" cxnId="{7F0D16E4-BB25-4090-A2EA-157F3F5F044B}">
      <dgm:prSet/>
      <dgm:spPr/>
      <dgm:t>
        <a:bodyPr/>
        <a:lstStyle/>
        <a:p>
          <a:pPr algn="ctr"/>
          <a:endParaRPr lang="zh-CN" altLang="en-US" sz="2400">
            <a:latin typeface="黑体" pitchFamily="2" charset="-122"/>
            <a:ea typeface="黑体" pitchFamily="2" charset="-122"/>
          </a:endParaRPr>
        </a:p>
      </dgm:t>
    </dgm:pt>
    <dgm:pt modelId="{2FCF5577-313B-4BAA-BAF5-14DFAA61FD15}">
      <dgm:prSet custT="1"/>
      <dgm:spPr/>
      <dgm:t>
        <a:bodyPr/>
        <a:lstStyle/>
        <a:p>
          <a:pPr algn="ctr" rtl="0"/>
          <a:r>
            <a:rPr kumimoji="1" lang="zh-CN" sz="2400" dirty="0" smtClean="0">
              <a:latin typeface="黑体" pitchFamily="2" charset="-122"/>
              <a:ea typeface="黑体" pitchFamily="2" charset="-122"/>
            </a:rPr>
            <a:t>第三部分：审</a:t>
          </a:r>
          <a:r>
            <a:rPr kumimoji="1" lang="zh-CN" altLang="en-US" sz="2400" dirty="0" smtClean="0">
              <a:latin typeface="黑体" pitchFamily="2" charset="-122"/>
              <a:ea typeface="黑体" pitchFamily="2" charset="-122"/>
            </a:rPr>
            <a:t>查</a:t>
          </a:r>
          <a:r>
            <a:rPr kumimoji="1" lang="zh-CN" sz="2400" dirty="0" smtClean="0">
              <a:latin typeface="黑体" pitchFamily="2" charset="-122"/>
              <a:ea typeface="黑体" pitchFamily="2" charset="-122"/>
            </a:rPr>
            <a:t>中发现的主要问题</a:t>
          </a:r>
          <a:endParaRPr kumimoji="1" lang="en-US" sz="2400" dirty="0">
            <a:latin typeface="黑体" pitchFamily="2" charset="-122"/>
            <a:ea typeface="黑体" pitchFamily="2" charset="-122"/>
          </a:endParaRPr>
        </a:p>
      </dgm:t>
    </dgm:pt>
    <dgm:pt modelId="{4516F77E-6CAE-4447-9A60-36CD8693034A}" type="parTrans" cxnId="{54773B8E-37F8-419F-86FF-769BF18328F6}">
      <dgm:prSet/>
      <dgm:spPr/>
      <dgm:t>
        <a:bodyPr/>
        <a:lstStyle/>
        <a:p>
          <a:pPr algn="ctr"/>
          <a:endParaRPr lang="zh-CN" altLang="en-US" sz="2400">
            <a:latin typeface="黑体" pitchFamily="2" charset="-122"/>
            <a:ea typeface="黑体" pitchFamily="2" charset="-122"/>
          </a:endParaRPr>
        </a:p>
      </dgm:t>
    </dgm:pt>
    <dgm:pt modelId="{7D721D83-3E0E-4465-A779-BDC3C6DF6E47}" type="sibTrans" cxnId="{54773B8E-37F8-419F-86FF-769BF18328F6}">
      <dgm:prSet/>
      <dgm:spPr/>
      <dgm:t>
        <a:bodyPr/>
        <a:lstStyle/>
        <a:p>
          <a:pPr algn="ctr"/>
          <a:endParaRPr lang="zh-CN" altLang="en-US" sz="2400">
            <a:latin typeface="黑体" pitchFamily="2" charset="-122"/>
            <a:ea typeface="黑体" pitchFamily="2" charset="-122"/>
          </a:endParaRPr>
        </a:p>
      </dgm:t>
    </dgm:pt>
    <dgm:pt modelId="{FC292E8B-BDA7-4D25-B4DF-AF7AF0211BEB}">
      <dgm:prSet custT="1"/>
      <dgm:spPr/>
      <dgm:t>
        <a:bodyPr/>
        <a:lstStyle/>
        <a:p>
          <a:pPr algn="ctr" rtl="0"/>
          <a:r>
            <a:rPr kumimoji="1" lang="zh-CN" altLang="en-US" sz="2400" dirty="0" smtClean="0">
              <a:latin typeface="黑体" pitchFamily="2" charset="-122"/>
              <a:ea typeface="黑体" pitchFamily="2" charset="-122"/>
            </a:rPr>
            <a:t>第四部分：迎接挑战</a:t>
          </a:r>
          <a:endParaRPr lang="zh-CN" altLang="en-US" sz="2400" dirty="0">
            <a:latin typeface="黑体" pitchFamily="2" charset="-122"/>
            <a:ea typeface="黑体" pitchFamily="2" charset="-122"/>
          </a:endParaRPr>
        </a:p>
      </dgm:t>
    </dgm:pt>
    <dgm:pt modelId="{5AE24CCC-503F-4248-82B1-C48658E47232}" type="parTrans" cxnId="{D6C5510F-205E-4E20-BE75-50611168C0E9}">
      <dgm:prSet/>
      <dgm:spPr/>
      <dgm:t>
        <a:bodyPr/>
        <a:lstStyle/>
        <a:p>
          <a:pPr algn="ctr"/>
          <a:endParaRPr lang="zh-CN" altLang="en-US" sz="2400">
            <a:latin typeface="黑体" pitchFamily="2" charset="-122"/>
            <a:ea typeface="黑体" pitchFamily="2" charset="-122"/>
          </a:endParaRPr>
        </a:p>
      </dgm:t>
    </dgm:pt>
    <dgm:pt modelId="{AF19CFB2-35FE-4BAC-8388-47F206EB54D9}" type="sibTrans" cxnId="{D6C5510F-205E-4E20-BE75-50611168C0E9}">
      <dgm:prSet/>
      <dgm:spPr/>
      <dgm:t>
        <a:bodyPr/>
        <a:lstStyle/>
        <a:p>
          <a:pPr algn="ctr"/>
          <a:endParaRPr lang="zh-CN" altLang="en-US" sz="2400">
            <a:latin typeface="黑体" pitchFamily="2" charset="-122"/>
            <a:ea typeface="黑体" pitchFamily="2" charset="-122"/>
          </a:endParaRPr>
        </a:p>
      </dgm:t>
    </dgm:pt>
    <dgm:pt modelId="{9C6FB9CA-6156-4439-8A42-130AF7B60E07}" type="pres">
      <dgm:prSet presAssocID="{21EDC016-0016-4EAD-B472-C9F8AF938CCC}" presName="matrix" presStyleCnt="0">
        <dgm:presLayoutVars>
          <dgm:chMax val="1"/>
          <dgm:dir/>
          <dgm:resizeHandles val="exact"/>
        </dgm:presLayoutVars>
      </dgm:prSet>
      <dgm:spPr/>
      <dgm:t>
        <a:bodyPr/>
        <a:lstStyle/>
        <a:p>
          <a:endParaRPr lang="zh-CN" altLang="en-US"/>
        </a:p>
      </dgm:t>
    </dgm:pt>
    <dgm:pt modelId="{6F3605BE-2F42-4AF3-A848-F35B430B805A}" type="pres">
      <dgm:prSet presAssocID="{21EDC016-0016-4EAD-B472-C9F8AF938CCC}" presName="diamond" presStyleLbl="bgShp" presStyleIdx="0" presStyleCnt="1"/>
      <dgm:spPr/>
    </dgm:pt>
    <dgm:pt modelId="{21D338BC-60C6-4989-AB47-83314CC97095}" type="pres">
      <dgm:prSet presAssocID="{21EDC016-0016-4EAD-B472-C9F8AF938CCC}" presName="quad1" presStyleLbl="node1" presStyleIdx="0" presStyleCnt="4">
        <dgm:presLayoutVars>
          <dgm:chMax val="0"/>
          <dgm:chPref val="0"/>
          <dgm:bulletEnabled val="1"/>
        </dgm:presLayoutVars>
      </dgm:prSet>
      <dgm:spPr/>
      <dgm:t>
        <a:bodyPr/>
        <a:lstStyle/>
        <a:p>
          <a:endParaRPr lang="zh-CN" altLang="en-US"/>
        </a:p>
      </dgm:t>
    </dgm:pt>
    <dgm:pt modelId="{95F34DA1-120D-4317-8EB9-E59977FC370D}" type="pres">
      <dgm:prSet presAssocID="{21EDC016-0016-4EAD-B472-C9F8AF938CCC}" presName="quad2" presStyleLbl="node1" presStyleIdx="1" presStyleCnt="4">
        <dgm:presLayoutVars>
          <dgm:chMax val="0"/>
          <dgm:chPref val="0"/>
          <dgm:bulletEnabled val="1"/>
        </dgm:presLayoutVars>
      </dgm:prSet>
      <dgm:spPr/>
      <dgm:t>
        <a:bodyPr/>
        <a:lstStyle/>
        <a:p>
          <a:endParaRPr lang="zh-CN" altLang="en-US"/>
        </a:p>
      </dgm:t>
    </dgm:pt>
    <dgm:pt modelId="{03A33618-79E8-4986-AEF4-178B8ECF0A2D}" type="pres">
      <dgm:prSet presAssocID="{21EDC016-0016-4EAD-B472-C9F8AF938CCC}" presName="quad3" presStyleLbl="node1" presStyleIdx="2" presStyleCnt="4">
        <dgm:presLayoutVars>
          <dgm:chMax val="0"/>
          <dgm:chPref val="0"/>
          <dgm:bulletEnabled val="1"/>
        </dgm:presLayoutVars>
      </dgm:prSet>
      <dgm:spPr/>
      <dgm:t>
        <a:bodyPr/>
        <a:lstStyle/>
        <a:p>
          <a:endParaRPr lang="zh-CN" altLang="en-US"/>
        </a:p>
      </dgm:t>
    </dgm:pt>
    <dgm:pt modelId="{9FDCBD34-DBA6-4E50-9E66-1833D24F16A5}" type="pres">
      <dgm:prSet presAssocID="{21EDC016-0016-4EAD-B472-C9F8AF938CCC}" presName="quad4" presStyleLbl="node1" presStyleIdx="3" presStyleCnt="4">
        <dgm:presLayoutVars>
          <dgm:chMax val="0"/>
          <dgm:chPref val="0"/>
          <dgm:bulletEnabled val="1"/>
        </dgm:presLayoutVars>
      </dgm:prSet>
      <dgm:spPr/>
      <dgm:t>
        <a:bodyPr/>
        <a:lstStyle/>
        <a:p>
          <a:endParaRPr lang="zh-CN" altLang="en-US"/>
        </a:p>
      </dgm:t>
    </dgm:pt>
  </dgm:ptLst>
  <dgm:cxnLst>
    <dgm:cxn modelId="{201FC3E5-8D1E-4684-BE4E-79C3132DD862}" type="presOf" srcId="{2FCF5577-313B-4BAA-BAF5-14DFAA61FD15}" destId="{03A33618-79E8-4986-AEF4-178B8ECF0A2D}" srcOrd="0" destOrd="0" presId="urn:microsoft.com/office/officeart/2005/8/layout/matrix3"/>
    <dgm:cxn modelId="{7DDCD4AA-46C9-425A-B7D6-E582B5859C78}" type="presOf" srcId="{FC292E8B-BDA7-4D25-B4DF-AF7AF0211BEB}" destId="{9FDCBD34-DBA6-4E50-9E66-1833D24F16A5}" srcOrd="0" destOrd="0" presId="urn:microsoft.com/office/officeart/2005/8/layout/matrix3"/>
    <dgm:cxn modelId="{54773B8E-37F8-419F-86FF-769BF18328F6}" srcId="{21EDC016-0016-4EAD-B472-C9F8AF938CCC}" destId="{2FCF5577-313B-4BAA-BAF5-14DFAA61FD15}" srcOrd="2" destOrd="0" parTransId="{4516F77E-6CAE-4447-9A60-36CD8693034A}" sibTransId="{7D721D83-3E0E-4465-A779-BDC3C6DF6E47}"/>
    <dgm:cxn modelId="{F29B45A4-83FE-41DA-B562-4F6148D5283C}" type="presOf" srcId="{21EDC016-0016-4EAD-B472-C9F8AF938CCC}" destId="{9C6FB9CA-6156-4439-8A42-130AF7B60E07}" srcOrd="0" destOrd="0" presId="urn:microsoft.com/office/officeart/2005/8/layout/matrix3"/>
    <dgm:cxn modelId="{A79F077F-5C08-4A9C-9F45-AE0531AA8B8B}" type="presOf" srcId="{A91351AD-4159-4E16-9E81-7F70F6E240D5}" destId="{21D338BC-60C6-4989-AB47-83314CC97095}" srcOrd="0" destOrd="0" presId="urn:microsoft.com/office/officeart/2005/8/layout/matrix3"/>
    <dgm:cxn modelId="{53D2D10B-CDAE-4407-AF1F-80025C85AE30}" type="presOf" srcId="{984563A6-3432-4F74-9DF9-0881360044AB}" destId="{95F34DA1-120D-4317-8EB9-E59977FC370D}" srcOrd="0" destOrd="0" presId="urn:microsoft.com/office/officeart/2005/8/layout/matrix3"/>
    <dgm:cxn modelId="{7F0D16E4-BB25-4090-A2EA-157F3F5F044B}" srcId="{21EDC016-0016-4EAD-B472-C9F8AF938CCC}" destId="{984563A6-3432-4F74-9DF9-0881360044AB}" srcOrd="1" destOrd="0" parTransId="{6D8CFED5-E9E6-44DE-82CC-8565C4B33CFE}" sibTransId="{D4803DFC-FBEA-45B7-8F1A-C193155D703F}"/>
    <dgm:cxn modelId="{B9D5284A-F094-46C9-9795-3A190A271A5F}" srcId="{21EDC016-0016-4EAD-B472-C9F8AF938CCC}" destId="{A91351AD-4159-4E16-9E81-7F70F6E240D5}" srcOrd="0" destOrd="0" parTransId="{80820D6E-5E47-4715-A89C-5E50E556C2F1}" sibTransId="{EA6D057C-C003-419B-8749-B80DAE1175D6}"/>
    <dgm:cxn modelId="{D6C5510F-205E-4E20-BE75-50611168C0E9}" srcId="{21EDC016-0016-4EAD-B472-C9F8AF938CCC}" destId="{FC292E8B-BDA7-4D25-B4DF-AF7AF0211BEB}" srcOrd="3" destOrd="0" parTransId="{5AE24CCC-503F-4248-82B1-C48658E47232}" sibTransId="{AF19CFB2-35FE-4BAC-8388-47F206EB54D9}"/>
    <dgm:cxn modelId="{97156FA0-025D-441B-93A7-F4589A98B9FE}" type="presParOf" srcId="{9C6FB9CA-6156-4439-8A42-130AF7B60E07}" destId="{6F3605BE-2F42-4AF3-A848-F35B430B805A}" srcOrd="0" destOrd="0" presId="urn:microsoft.com/office/officeart/2005/8/layout/matrix3"/>
    <dgm:cxn modelId="{1B2363C7-3824-4B5A-A50D-5C278A181AD9}" type="presParOf" srcId="{9C6FB9CA-6156-4439-8A42-130AF7B60E07}" destId="{21D338BC-60C6-4989-AB47-83314CC97095}" srcOrd="1" destOrd="0" presId="urn:microsoft.com/office/officeart/2005/8/layout/matrix3"/>
    <dgm:cxn modelId="{7D44E3A9-F672-4E60-9A62-040ABD335FBD}" type="presParOf" srcId="{9C6FB9CA-6156-4439-8A42-130AF7B60E07}" destId="{95F34DA1-120D-4317-8EB9-E59977FC370D}" srcOrd="2" destOrd="0" presId="urn:microsoft.com/office/officeart/2005/8/layout/matrix3"/>
    <dgm:cxn modelId="{FD65623D-41A5-4B65-8218-E941F35C7A0C}" type="presParOf" srcId="{9C6FB9CA-6156-4439-8A42-130AF7B60E07}" destId="{03A33618-79E8-4986-AEF4-178B8ECF0A2D}" srcOrd="3" destOrd="0" presId="urn:microsoft.com/office/officeart/2005/8/layout/matrix3"/>
    <dgm:cxn modelId="{432639C2-D1CE-4A27-A05D-479479608ADB}" type="presParOf" srcId="{9C6FB9CA-6156-4439-8A42-130AF7B60E07}" destId="{9FDCBD34-DBA6-4E50-9E66-1833D24F16A5}"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760515-7C8F-4072-9D85-F5416A4A2BC3}" type="doc">
      <dgm:prSet loTypeId="urn:microsoft.com/office/officeart/2005/8/layout/list1" loCatId="list" qsTypeId="urn:microsoft.com/office/officeart/2005/8/quickstyle/simple1" qsCatId="simple" csTypeId="urn:microsoft.com/office/officeart/2005/8/colors/colorful1#2" csCatId="colorful"/>
      <dgm:spPr/>
      <dgm:t>
        <a:bodyPr/>
        <a:lstStyle/>
        <a:p>
          <a:endParaRPr lang="zh-CN" altLang="en-US"/>
        </a:p>
      </dgm:t>
    </dgm:pt>
    <dgm:pt modelId="{B5804987-3A82-453F-BC94-6E0DD6A6EF94}">
      <dgm:prSet/>
      <dgm:spPr/>
      <dgm:t>
        <a:bodyPr/>
        <a:lstStyle/>
        <a:p>
          <a:pPr rtl="0"/>
          <a:r>
            <a:rPr kumimoji="1" lang="zh-CN" b="1" dirty="0" smtClean="0"/>
            <a:t>一、申报书的主要功能</a:t>
          </a:r>
          <a:endParaRPr kumimoji="1" lang="zh-CN" dirty="0"/>
        </a:p>
      </dgm:t>
    </dgm:pt>
    <dgm:pt modelId="{E01B48C8-1789-4CF6-8592-85D568108343}" type="parTrans" cxnId="{5E953AF3-5310-4707-B6E7-6063373C8E60}">
      <dgm:prSet/>
      <dgm:spPr/>
      <dgm:t>
        <a:bodyPr/>
        <a:lstStyle/>
        <a:p>
          <a:endParaRPr lang="zh-CN" altLang="en-US"/>
        </a:p>
      </dgm:t>
    </dgm:pt>
    <dgm:pt modelId="{EFF2883E-D807-47C1-B68E-0BD33153137A}" type="sibTrans" cxnId="{5E953AF3-5310-4707-B6E7-6063373C8E60}">
      <dgm:prSet/>
      <dgm:spPr/>
      <dgm:t>
        <a:bodyPr/>
        <a:lstStyle/>
        <a:p>
          <a:endParaRPr lang="zh-CN" altLang="en-US"/>
        </a:p>
      </dgm:t>
    </dgm:pt>
    <dgm:pt modelId="{723C6EFD-9DF5-4054-8B13-FE29CA7FB68B}">
      <dgm:prSet/>
      <dgm:spPr/>
      <dgm:t>
        <a:bodyPr/>
        <a:lstStyle/>
        <a:p>
          <a:pPr rtl="0"/>
          <a:r>
            <a:rPr kumimoji="1" lang="zh-CN" b="1" dirty="0" smtClean="0"/>
            <a:t>二、申报书的组成及各部分功能</a:t>
          </a:r>
          <a:endParaRPr kumimoji="1" lang="zh-CN" dirty="0"/>
        </a:p>
      </dgm:t>
    </dgm:pt>
    <dgm:pt modelId="{FFD024BC-1E8A-44FE-A292-B1006988F87B}" type="parTrans" cxnId="{BE5F318D-2AC7-4531-9C52-112F759A3761}">
      <dgm:prSet/>
      <dgm:spPr/>
      <dgm:t>
        <a:bodyPr/>
        <a:lstStyle/>
        <a:p>
          <a:endParaRPr lang="zh-CN" altLang="en-US"/>
        </a:p>
      </dgm:t>
    </dgm:pt>
    <dgm:pt modelId="{5881E15C-CEEB-460A-8974-A2016DF1EAB3}" type="sibTrans" cxnId="{BE5F318D-2AC7-4531-9C52-112F759A3761}">
      <dgm:prSet/>
      <dgm:spPr/>
      <dgm:t>
        <a:bodyPr/>
        <a:lstStyle/>
        <a:p>
          <a:endParaRPr lang="zh-CN" altLang="en-US"/>
        </a:p>
      </dgm:t>
    </dgm:pt>
    <dgm:pt modelId="{FB2C3643-A752-4E28-8C5A-7A99980E979D}">
      <dgm:prSet/>
      <dgm:spPr/>
      <dgm:t>
        <a:bodyPr/>
        <a:lstStyle/>
        <a:p>
          <a:pPr rtl="0"/>
          <a:r>
            <a:rPr kumimoji="1" lang="zh-CN" b="1" dirty="0" smtClean="0"/>
            <a:t>三、资格审查的目的及内容</a:t>
          </a:r>
          <a:endParaRPr kumimoji="1" lang="zh-CN" dirty="0"/>
        </a:p>
      </dgm:t>
    </dgm:pt>
    <dgm:pt modelId="{196C5BB4-1F50-49F9-906F-5E1A3D04BD2C}" type="parTrans" cxnId="{00F55776-09A3-4A59-92CC-F90B6D18C82B}">
      <dgm:prSet/>
      <dgm:spPr/>
      <dgm:t>
        <a:bodyPr/>
        <a:lstStyle/>
        <a:p>
          <a:endParaRPr lang="zh-CN" altLang="en-US"/>
        </a:p>
      </dgm:t>
    </dgm:pt>
    <dgm:pt modelId="{88ECF6D6-5434-415E-B5E7-0C1A2847C30F}" type="sibTrans" cxnId="{00F55776-09A3-4A59-92CC-F90B6D18C82B}">
      <dgm:prSet/>
      <dgm:spPr/>
      <dgm:t>
        <a:bodyPr/>
        <a:lstStyle/>
        <a:p>
          <a:endParaRPr lang="zh-CN" altLang="en-US"/>
        </a:p>
      </dgm:t>
    </dgm:pt>
    <dgm:pt modelId="{A8473A0C-D104-4D43-8301-D197BDB0A94E}">
      <dgm:prSet/>
      <dgm:spPr/>
      <dgm:t>
        <a:bodyPr/>
        <a:lstStyle/>
        <a:p>
          <a:pPr rtl="0"/>
          <a:r>
            <a:rPr kumimoji="1" lang="zh-CN" b="1" dirty="0" smtClean="0"/>
            <a:t>四、形式审查的目的及内容</a:t>
          </a:r>
          <a:endParaRPr kumimoji="1" lang="zh-CN" dirty="0"/>
        </a:p>
      </dgm:t>
    </dgm:pt>
    <dgm:pt modelId="{7A486595-464B-4E82-9C1F-4AC849907E2B}" type="parTrans" cxnId="{9FDE6CDD-994C-45BA-A2C0-DB8BF32AAA59}">
      <dgm:prSet/>
      <dgm:spPr/>
      <dgm:t>
        <a:bodyPr/>
        <a:lstStyle/>
        <a:p>
          <a:endParaRPr lang="zh-CN" altLang="en-US"/>
        </a:p>
      </dgm:t>
    </dgm:pt>
    <dgm:pt modelId="{716CEFAE-541A-4B78-A8DB-4EAE1D421806}" type="sibTrans" cxnId="{9FDE6CDD-994C-45BA-A2C0-DB8BF32AAA59}">
      <dgm:prSet/>
      <dgm:spPr/>
      <dgm:t>
        <a:bodyPr/>
        <a:lstStyle/>
        <a:p>
          <a:endParaRPr lang="zh-CN" altLang="en-US"/>
        </a:p>
      </dgm:t>
    </dgm:pt>
    <dgm:pt modelId="{A3746775-82D7-4D17-A9F3-30E0D0B914BC}">
      <dgm:prSet/>
      <dgm:spPr/>
      <dgm:t>
        <a:bodyPr/>
        <a:lstStyle/>
        <a:p>
          <a:pPr rtl="0"/>
          <a:r>
            <a:rPr kumimoji="1" lang="zh-CN" b="1" dirty="0" smtClean="0"/>
            <a:t>五、温馨提示</a:t>
          </a:r>
          <a:endParaRPr kumimoji="1" lang="zh-CN" dirty="0"/>
        </a:p>
      </dgm:t>
    </dgm:pt>
    <dgm:pt modelId="{CDC99675-ED0A-46F9-98C1-54B0A443711C}" type="parTrans" cxnId="{9555AE6A-5762-432A-9C37-2565CD3666D6}">
      <dgm:prSet/>
      <dgm:spPr/>
      <dgm:t>
        <a:bodyPr/>
        <a:lstStyle/>
        <a:p>
          <a:endParaRPr lang="zh-CN" altLang="en-US"/>
        </a:p>
      </dgm:t>
    </dgm:pt>
    <dgm:pt modelId="{56C423E0-874D-4555-8B5E-287DF881FAE5}" type="sibTrans" cxnId="{9555AE6A-5762-432A-9C37-2565CD3666D6}">
      <dgm:prSet/>
      <dgm:spPr/>
      <dgm:t>
        <a:bodyPr/>
        <a:lstStyle/>
        <a:p>
          <a:endParaRPr lang="zh-CN" altLang="en-US"/>
        </a:p>
      </dgm:t>
    </dgm:pt>
    <dgm:pt modelId="{6CD26F7B-CE5B-4122-89FB-C997DE0DF414}" type="pres">
      <dgm:prSet presAssocID="{24760515-7C8F-4072-9D85-F5416A4A2BC3}" presName="linear" presStyleCnt="0">
        <dgm:presLayoutVars>
          <dgm:dir/>
          <dgm:animLvl val="lvl"/>
          <dgm:resizeHandles val="exact"/>
        </dgm:presLayoutVars>
      </dgm:prSet>
      <dgm:spPr/>
      <dgm:t>
        <a:bodyPr/>
        <a:lstStyle/>
        <a:p>
          <a:endParaRPr lang="zh-CN" altLang="en-US"/>
        </a:p>
      </dgm:t>
    </dgm:pt>
    <dgm:pt modelId="{D71646EA-2E93-4958-89F6-EA94536E2EB6}" type="pres">
      <dgm:prSet presAssocID="{B5804987-3A82-453F-BC94-6E0DD6A6EF94}" presName="parentLin" presStyleCnt="0"/>
      <dgm:spPr/>
    </dgm:pt>
    <dgm:pt modelId="{72A24FDF-9AB3-4B65-9493-CC6443A55B6B}" type="pres">
      <dgm:prSet presAssocID="{B5804987-3A82-453F-BC94-6E0DD6A6EF94}" presName="parentLeftMargin" presStyleLbl="node1" presStyleIdx="0" presStyleCnt="5"/>
      <dgm:spPr/>
      <dgm:t>
        <a:bodyPr/>
        <a:lstStyle/>
        <a:p>
          <a:endParaRPr lang="zh-CN" altLang="en-US"/>
        </a:p>
      </dgm:t>
    </dgm:pt>
    <dgm:pt modelId="{7D245376-D966-4277-AECF-10884987EEC5}" type="pres">
      <dgm:prSet presAssocID="{B5804987-3A82-453F-BC94-6E0DD6A6EF94}" presName="parentText" presStyleLbl="node1" presStyleIdx="0" presStyleCnt="5">
        <dgm:presLayoutVars>
          <dgm:chMax val="0"/>
          <dgm:bulletEnabled val="1"/>
        </dgm:presLayoutVars>
      </dgm:prSet>
      <dgm:spPr/>
      <dgm:t>
        <a:bodyPr/>
        <a:lstStyle/>
        <a:p>
          <a:endParaRPr lang="zh-CN" altLang="en-US"/>
        </a:p>
      </dgm:t>
    </dgm:pt>
    <dgm:pt modelId="{E8AC5BCC-A08E-4EF1-93B5-36B225CEDE44}" type="pres">
      <dgm:prSet presAssocID="{B5804987-3A82-453F-BC94-6E0DD6A6EF94}" presName="negativeSpace" presStyleCnt="0"/>
      <dgm:spPr/>
    </dgm:pt>
    <dgm:pt modelId="{A7AA0A59-D93E-4E69-AFB0-1DD7776A862D}" type="pres">
      <dgm:prSet presAssocID="{B5804987-3A82-453F-BC94-6E0DD6A6EF94}" presName="childText" presStyleLbl="conFgAcc1" presStyleIdx="0" presStyleCnt="5">
        <dgm:presLayoutVars>
          <dgm:bulletEnabled val="1"/>
        </dgm:presLayoutVars>
      </dgm:prSet>
      <dgm:spPr/>
    </dgm:pt>
    <dgm:pt modelId="{BBEFA91C-C3D9-4246-8C98-886E0E1E8B8D}" type="pres">
      <dgm:prSet presAssocID="{EFF2883E-D807-47C1-B68E-0BD33153137A}" presName="spaceBetweenRectangles" presStyleCnt="0"/>
      <dgm:spPr/>
    </dgm:pt>
    <dgm:pt modelId="{7875F9C4-96E0-41D6-A73F-21378605D355}" type="pres">
      <dgm:prSet presAssocID="{723C6EFD-9DF5-4054-8B13-FE29CA7FB68B}" presName="parentLin" presStyleCnt="0"/>
      <dgm:spPr/>
    </dgm:pt>
    <dgm:pt modelId="{959190F5-36D5-4324-84F8-F2ACB91D7CEB}" type="pres">
      <dgm:prSet presAssocID="{723C6EFD-9DF5-4054-8B13-FE29CA7FB68B}" presName="parentLeftMargin" presStyleLbl="node1" presStyleIdx="0" presStyleCnt="5"/>
      <dgm:spPr/>
      <dgm:t>
        <a:bodyPr/>
        <a:lstStyle/>
        <a:p>
          <a:endParaRPr lang="zh-CN" altLang="en-US"/>
        </a:p>
      </dgm:t>
    </dgm:pt>
    <dgm:pt modelId="{F55B5B9C-D273-4EA6-A13E-EB846AD1E4AE}" type="pres">
      <dgm:prSet presAssocID="{723C6EFD-9DF5-4054-8B13-FE29CA7FB68B}" presName="parentText" presStyleLbl="node1" presStyleIdx="1" presStyleCnt="5">
        <dgm:presLayoutVars>
          <dgm:chMax val="0"/>
          <dgm:bulletEnabled val="1"/>
        </dgm:presLayoutVars>
      </dgm:prSet>
      <dgm:spPr/>
      <dgm:t>
        <a:bodyPr/>
        <a:lstStyle/>
        <a:p>
          <a:endParaRPr lang="zh-CN" altLang="en-US"/>
        </a:p>
      </dgm:t>
    </dgm:pt>
    <dgm:pt modelId="{A70D7632-3FAD-4413-A9FD-DB48A78B25CC}" type="pres">
      <dgm:prSet presAssocID="{723C6EFD-9DF5-4054-8B13-FE29CA7FB68B}" presName="negativeSpace" presStyleCnt="0"/>
      <dgm:spPr/>
    </dgm:pt>
    <dgm:pt modelId="{1B24CF74-ECD4-41F3-B606-B221DED5C3C5}" type="pres">
      <dgm:prSet presAssocID="{723C6EFD-9DF5-4054-8B13-FE29CA7FB68B}" presName="childText" presStyleLbl="conFgAcc1" presStyleIdx="1" presStyleCnt="5">
        <dgm:presLayoutVars>
          <dgm:bulletEnabled val="1"/>
        </dgm:presLayoutVars>
      </dgm:prSet>
      <dgm:spPr/>
    </dgm:pt>
    <dgm:pt modelId="{C8556BCC-D8F5-49CE-BD82-6B43EDD28FEC}" type="pres">
      <dgm:prSet presAssocID="{5881E15C-CEEB-460A-8974-A2016DF1EAB3}" presName="spaceBetweenRectangles" presStyleCnt="0"/>
      <dgm:spPr/>
    </dgm:pt>
    <dgm:pt modelId="{09300F10-E319-445E-9BEA-B5665A9574A8}" type="pres">
      <dgm:prSet presAssocID="{FB2C3643-A752-4E28-8C5A-7A99980E979D}" presName="parentLin" presStyleCnt="0"/>
      <dgm:spPr/>
    </dgm:pt>
    <dgm:pt modelId="{9FF67AFA-ACD0-4DD1-8D69-FA7AE4B1E9F6}" type="pres">
      <dgm:prSet presAssocID="{FB2C3643-A752-4E28-8C5A-7A99980E979D}" presName="parentLeftMargin" presStyleLbl="node1" presStyleIdx="1" presStyleCnt="5"/>
      <dgm:spPr/>
      <dgm:t>
        <a:bodyPr/>
        <a:lstStyle/>
        <a:p>
          <a:endParaRPr lang="zh-CN" altLang="en-US"/>
        </a:p>
      </dgm:t>
    </dgm:pt>
    <dgm:pt modelId="{8B21EDB2-AC5D-4804-B30D-12CFC4C484E0}" type="pres">
      <dgm:prSet presAssocID="{FB2C3643-A752-4E28-8C5A-7A99980E979D}" presName="parentText" presStyleLbl="node1" presStyleIdx="2" presStyleCnt="5">
        <dgm:presLayoutVars>
          <dgm:chMax val="0"/>
          <dgm:bulletEnabled val="1"/>
        </dgm:presLayoutVars>
      </dgm:prSet>
      <dgm:spPr/>
      <dgm:t>
        <a:bodyPr/>
        <a:lstStyle/>
        <a:p>
          <a:endParaRPr lang="zh-CN" altLang="en-US"/>
        </a:p>
      </dgm:t>
    </dgm:pt>
    <dgm:pt modelId="{3B588808-F528-4E85-A841-0C8BA9CB8606}" type="pres">
      <dgm:prSet presAssocID="{FB2C3643-A752-4E28-8C5A-7A99980E979D}" presName="negativeSpace" presStyleCnt="0"/>
      <dgm:spPr/>
    </dgm:pt>
    <dgm:pt modelId="{80C9D5C0-9BFF-45FC-84DE-1004A77A108F}" type="pres">
      <dgm:prSet presAssocID="{FB2C3643-A752-4E28-8C5A-7A99980E979D}" presName="childText" presStyleLbl="conFgAcc1" presStyleIdx="2" presStyleCnt="5">
        <dgm:presLayoutVars>
          <dgm:bulletEnabled val="1"/>
        </dgm:presLayoutVars>
      </dgm:prSet>
      <dgm:spPr/>
    </dgm:pt>
    <dgm:pt modelId="{33FE3FEE-8B10-4F0D-8B8D-A02773C9C6B7}" type="pres">
      <dgm:prSet presAssocID="{88ECF6D6-5434-415E-B5E7-0C1A2847C30F}" presName="spaceBetweenRectangles" presStyleCnt="0"/>
      <dgm:spPr/>
    </dgm:pt>
    <dgm:pt modelId="{6C1F9DF0-12F6-458A-AC37-F4969A41146C}" type="pres">
      <dgm:prSet presAssocID="{A8473A0C-D104-4D43-8301-D197BDB0A94E}" presName="parentLin" presStyleCnt="0"/>
      <dgm:spPr/>
    </dgm:pt>
    <dgm:pt modelId="{E66F915D-258E-4885-8DED-722141A30B4D}" type="pres">
      <dgm:prSet presAssocID="{A8473A0C-D104-4D43-8301-D197BDB0A94E}" presName="parentLeftMargin" presStyleLbl="node1" presStyleIdx="2" presStyleCnt="5"/>
      <dgm:spPr/>
      <dgm:t>
        <a:bodyPr/>
        <a:lstStyle/>
        <a:p>
          <a:endParaRPr lang="zh-CN" altLang="en-US"/>
        </a:p>
      </dgm:t>
    </dgm:pt>
    <dgm:pt modelId="{879730C4-9D53-497C-B7D9-EF4639B57A72}" type="pres">
      <dgm:prSet presAssocID="{A8473A0C-D104-4D43-8301-D197BDB0A94E}" presName="parentText" presStyleLbl="node1" presStyleIdx="3" presStyleCnt="5">
        <dgm:presLayoutVars>
          <dgm:chMax val="0"/>
          <dgm:bulletEnabled val="1"/>
        </dgm:presLayoutVars>
      </dgm:prSet>
      <dgm:spPr/>
      <dgm:t>
        <a:bodyPr/>
        <a:lstStyle/>
        <a:p>
          <a:endParaRPr lang="zh-CN" altLang="en-US"/>
        </a:p>
      </dgm:t>
    </dgm:pt>
    <dgm:pt modelId="{C5E59698-CA5F-408D-A024-B92299327909}" type="pres">
      <dgm:prSet presAssocID="{A8473A0C-D104-4D43-8301-D197BDB0A94E}" presName="negativeSpace" presStyleCnt="0"/>
      <dgm:spPr/>
    </dgm:pt>
    <dgm:pt modelId="{9421B183-DF8C-4572-8D9C-7B4F195D8E42}" type="pres">
      <dgm:prSet presAssocID="{A8473A0C-D104-4D43-8301-D197BDB0A94E}" presName="childText" presStyleLbl="conFgAcc1" presStyleIdx="3" presStyleCnt="5">
        <dgm:presLayoutVars>
          <dgm:bulletEnabled val="1"/>
        </dgm:presLayoutVars>
      </dgm:prSet>
      <dgm:spPr/>
    </dgm:pt>
    <dgm:pt modelId="{E2B4453B-A7AA-45DD-98DC-5E38D113F4AD}" type="pres">
      <dgm:prSet presAssocID="{716CEFAE-541A-4B78-A8DB-4EAE1D421806}" presName="spaceBetweenRectangles" presStyleCnt="0"/>
      <dgm:spPr/>
    </dgm:pt>
    <dgm:pt modelId="{4271958D-08A1-401A-9B79-E16C7EAEBBBB}" type="pres">
      <dgm:prSet presAssocID="{A3746775-82D7-4D17-A9F3-30E0D0B914BC}" presName="parentLin" presStyleCnt="0"/>
      <dgm:spPr/>
    </dgm:pt>
    <dgm:pt modelId="{34CC878D-12DA-4BE9-907B-0EC39C0A55F9}" type="pres">
      <dgm:prSet presAssocID="{A3746775-82D7-4D17-A9F3-30E0D0B914BC}" presName="parentLeftMargin" presStyleLbl="node1" presStyleIdx="3" presStyleCnt="5"/>
      <dgm:spPr/>
      <dgm:t>
        <a:bodyPr/>
        <a:lstStyle/>
        <a:p>
          <a:endParaRPr lang="zh-CN" altLang="en-US"/>
        </a:p>
      </dgm:t>
    </dgm:pt>
    <dgm:pt modelId="{22C95611-BD69-48A8-A9F6-E69AB41F7713}" type="pres">
      <dgm:prSet presAssocID="{A3746775-82D7-4D17-A9F3-30E0D0B914BC}" presName="parentText" presStyleLbl="node1" presStyleIdx="4" presStyleCnt="5">
        <dgm:presLayoutVars>
          <dgm:chMax val="0"/>
          <dgm:bulletEnabled val="1"/>
        </dgm:presLayoutVars>
      </dgm:prSet>
      <dgm:spPr/>
      <dgm:t>
        <a:bodyPr/>
        <a:lstStyle/>
        <a:p>
          <a:endParaRPr lang="zh-CN" altLang="en-US"/>
        </a:p>
      </dgm:t>
    </dgm:pt>
    <dgm:pt modelId="{EA897931-6251-4E8B-87EC-252E88138281}" type="pres">
      <dgm:prSet presAssocID="{A3746775-82D7-4D17-A9F3-30E0D0B914BC}" presName="negativeSpace" presStyleCnt="0"/>
      <dgm:spPr/>
    </dgm:pt>
    <dgm:pt modelId="{FB81E624-A29F-4114-BF81-E347D1C08DDA}" type="pres">
      <dgm:prSet presAssocID="{A3746775-82D7-4D17-A9F3-30E0D0B914BC}" presName="childText" presStyleLbl="conFgAcc1" presStyleIdx="4" presStyleCnt="5">
        <dgm:presLayoutVars>
          <dgm:bulletEnabled val="1"/>
        </dgm:presLayoutVars>
      </dgm:prSet>
      <dgm:spPr/>
    </dgm:pt>
  </dgm:ptLst>
  <dgm:cxnLst>
    <dgm:cxn modelId="{C0AC1F55-22AE-497E-9E6D-42CDE1253FBC}" type="presOf" srcId="{A3746775-82D7-4D17-A9F3-30E0D0B914BC}" destId="{22C95611-BD69-48A8-A9F6-E69AB41F7713}" srcOrd="1" destOrd="0" presId="urn:microsoft.com/office/officeart/2005/8/layout/list1"/>
    <dgm:cxn modelId="{0E0F3780-1AF1-4668-AB63-136969652E08}" type="presOf" srcId="{723C6EFD-9DF5-4054-8B13-FE29CA7FB68B}" destId="{959190F5-36D5-4324-84F8-F2ACB91D7CEB}" srcOrd="0" destOrd="0" presId="urn:microsoft.com/office/officeart/2005/8/layout/list1"/>
    <dgm:cxn modelId="{9555AE6A-5762-432A-9C37-2565CD3666D6}" srcId="{24760515-7C8F-4072-9D85-F5416A4A2BC3}" destId="{A3746775-82D7-4D17-A9F3-30E0D0B914BC}" srcOrd="4" destOrd="0" parTransId="{CDC99675-ED0A-46F9-98C1-54B0A443711C}" sibTransId="{56C423E0-874D-4555-8B5E-287DF881FAE5}"/>
    <dgm:cxn modelId="{E934DD81-4486-4C5B-B8D3-FC264BC38BB5}" type="presOf" srcId="{FB2C3643-A752-4E28-8C5A-7A99980E979D}" destId="{9FF67AFA-ACD0-4DD1-8D69-FA7AE4B1E9F6}" srcOrd="0" destOrd="0" presId="urn:microsoft.com/office/officeart/2005/8/layout/list1"/>
    <dgm:cxn modelId="{F6DF6E9D-619C-4549-A1F3-BC098CE73014}" type="presOf" srcId="{B5804987-3A82-453F-BC94-6E0DD6A6EF94}" destId="{72A24FDF-9AB3-4B65-9493-CC6443A55B6B}" srcOrd="0" destOrd="0" presId="urn:microsoft.com/office/officeart/2005/8/layout/list1"/>
    <dgm:cxn modelId="{6F14F943-15ED-4ADA-A23D-A2E714CADBE6}" type="presOf" srcId="{FB2C3643-A752-4E28-8C5A-7A99980E979D}" destId="{8B21EDB2-AC5D-4804-B30D-12CFC4C484E0}" srcOrd="1" destOrd="0" presId="urn:microsoft.com/office/officeart/2005/8/layout/list1"/>
    <dgm:cxn modelId="{3357575F-37DE-4803-9BE0-5E8AA9272075}" type="presOf" srcId="{A8473A0C-D104-4D43-8301-D197BDB0A94E}" destId="{E66F915D-258E-4885-8DED-722141A30B4D}" srcOrd="0" destOrd="0" presId="urn:microsoft.com/office/officeart/2005/8/layout/list1"/>
    <dgm:cxn modelId="{6F2D307E-64C4-4210-8356-AB61D6C1ECB1}" type="presOf" srcId="{A3746775-82D7-4D17-A9F3-30E0D0B914BC}" destId="{34CC878D-12DA-4BE9-907B-0EC39C0A55F9}" srcOrd="0" destOrd="0" presId="urn:microsoft.com/office/officeart/2005/8/layout/list1"/>
    <dgm:cxn modelId="{A098C5E2-5B75-4EFF-9BB8-FCF9016EF676}" type="presOf" srcId="{723C6EFD-9DF5-4054-8B13-FE29CA7FB68B}" destId="{F55B5B9C-D273-4EA6-A13E-EB846AD1E4AE}" srcOrd="1" destOrd="0" presId="urn:microsoft.com/office/officeart/2005/8/layout/list1"/>
    <dgm:cxn modelId="{5E953AF3-5310-4707-B6E7-6063373C8E60}" srcId="{24760515-7C8F-4072-9D85-F5416A4A2BC3}" destId="{B5804987-3A82-453F-BC94-6E0DD6A6EF94}" srcOrd="0" destOrd="0" parTransId="{E01B48C8-1789-4CF6-8592-85D568108343}" sibTransId="{EFF2883E-D807-47C1-B68E-0BD33153137A}"/>
    <dgm:cxn modelId="{1866D343-F7D9-4C43-8F3F-7DC9E05156A0}" type="presOf" srcId="{B5804987-3A82-453F-BC94-6E0DD6A6EF94}" destId="{7D245376-D966-4277-AECF-10884987EEC5}" srcOrd="1" destOrd="0" presId="urn:microsoft.com/office/officeart/2005/8/layout/list1"/>
    <dgm:cxn modelId="{07AC6CA2-A22E-41A3-832C-BA2480083844}" type="presOf" srcId="{A8473A0C-D104-4D43-8301-D197BDB0A94E}" destId="{879730C4-9D53-497C-B7D9-EF4639B57A72}" srcOrd="1" destOrd="0" presId="urn:microsoft.com/office/officeart/2005/8/layout/list1"/>
    <dgm:cxn modelId="{00F55776-09A3-4A59-92CC-F90B6D18C82B}" srcId="{24760515-7C8F-4072-9D85-F5416A4A2BC3}" destId="{FB2C3643-A752-4E28-8C5A-7A99980E979D}" srcOrd="2" destOrd="0" parTransId="{196C5BB4-1F50-49F9-906F-5E1A3D04BD2C}" sibTransId="{88ECF6D6-5434-415E-B5E7-0C1A2847C30F}"/>
    <dgm:cxn modelId="{F88CCACF-4186-463A-AD89-C6A220F110E2}" type="presOf" srcId="{24760515-7C8F-4072-9D85-F5416A4A2BC3}" destId="{6CD26F7B-CE5B-4122-89FB-C997DE0DF414}" srcOrd="0" destOrd="0" presId="urn:microsoft.com/office/officeart/2005/8/layout/list1"/>
    <dgm:cxn modelId="{9FDE6CDD-994C-45BA-A2C0-DB8BF32AAA59}" srcId="{24760515-7C8F-4072-9D85-F5416A4A2BC3}" destId="{A8473A0C-D104-4D43-8301-D197BDB0A94E}" srcOrd="3" destOrd="0" parTransId="{7A486595-464B-4E82-9C1F-4AC849907E2B}" sibTransId="{716CEFAE-541A-4B78-A8DB-4EAE1D421806}"/>
    <dgm:cxn modelId="{BE5F318D-2AC7-4531-9C52-112F759A3761}" srcId="{24760515-7C8F-4072-9D85-F5416A4A2BC3}" destId="{723C6EFD-9DF5-4054-8B13-FE29CA7FB68B}" srcOrd="1" destOrd="0" parTransId="{FFD024BC-1E8A-44FE-A292-B1006988F87B}" sibTransId="{5881E15C-CEEB-460A-8974-A2016DF1EAB3}"/>
    <dgm:cxn modelId="{4D6E13B3-A0A8-42BF-ABC8-B8E009DAE024}" type="presParOf" srcId="{6CD26F7B-CE5B-4122-89FB-C997DE0DF414}" destId="{D71646EA-2E93-4958-89F6-EA94536E2EB6}" srcOrd="0" destOrd="0" presId="urn:microsoft.com/office/officeart/2005/8/layout/list1"/>
    <dgm:cxn modelId="{5C53172A-2AC9-4D4A-AE2B-0BBD9E5516CB}" type="presParOf" srcId="{D71646EA-2E93-4958-89F6-EA94536E2EB6}" destId="{72A24FDF-9AB3-4B65-9493-CC6443A55B6B}" srcOrd="0" destOrd="0" presId="urn:microsoft.com/office/officeart/2005/8/layout/list1"/>
    <dgm:cxn modelId="{3959F279-4BFE-41F1-8734-CFC8E0E86B43}" type="presParOf" srcId="{D71646EA-2E93-4958-89F6-EA94536E2EB6}" destId="{7D245376-D966-4277-AECF-10884987EEC5}" srcOrd="1" destOrd="0" presId="urn:microsoft.com/office/officeart/2005/8/layout/list1"/>
    <dgm:cxn modelId="{B09C48D1-D4A5-413D-91D0-4D2763276DE6}" type="presParOf" srcId="{6CD26F7B-CE5B-4122-89FB-C997DE0DF414}" destId="{E8AC5BCC-A08E-4EF1-93B5-36B225CEDE44}" srcOrd="1" destOrd="0" presId="urn:microsoft.com/office/officeart/2005/8/layout/list1"/>
    <dgm:cxn modelId="{760BA4AC-0A0F-4FF4-B20A-1D647E56491C}" type="presParOf" srcId="{6CD26F7B-CE5B-4122-89FB-C997DE0DF414}" destId="{A7AA0A59-D93E-4E69-AFB0-1DD7776A862D}" srcOrd="2" destOrd="0" presId="urn:microsoft.com/office/officeart/2005/8/layout/list1"/>
    <dgm:cxn modelId="{0C881591-2062-44EB-A52D-2DE76FD25907}" type="presParOf" srcId="{6CD26F7B-CE5B-4122-89FB-C997DE0DF414}" destId="{BBEFA91C-C3D9-4246-8C98-886E0E1E8B8D}" srcOrd="3" destOrd="0" presId="urn:microsoft.com/office/officeart/2005/8/layout/list1"/>
    <dgm:cxn modelId="{B4F8AF1D-3DF3-4446-9A5E-9C351990D9B2}" type="presParOf" srcId="{6CD26F7B-CE5B-4122-89FB-C997DE0DF414}" destId="{7875F9C4-96E0-41D6-A73F-21378605D355}" srcOrd="4" destOrd="0" presId="urn:microsoft.com/office/officeart/2005/8/layout/list1"/>
    <dgm:cxn modelId="{FC2076C6-8C2E-4C14-B8B4-97AA1FB7E6DB}" type="presParOf" srcId="{7875F9C4-96E0-41D6-A73F-21378605D355}" destId="{959190F5-36D5-4324-84F8-F2ACB91D7CEB}" srcOrd="0" destOrd="0" presId="urn:microsoft.com/office/officeart/2005/8/layout/list1"/>
    <dgm:cxn modelId="{B6392EE0-11FD-4117-BEC2-CE75AC4E5598}" type="presParOf" srcId="{7875F9C4-96E0-41D6-A73F-21378605D355}" destId="{F55B5B9C-D273-4EA6-A13E-EB846AD1E4AE}" srcOrd="1" destOrd="0" presId="urn:microsoft.com/office/officeart/2005/8/layout/list1"/>
    <dgm:cxn modelId="{8FA0006C-FCDD-407E-B87D-969CC4512C47}" type="presParOf" srcId="{6CD26F7B-CE5B-4122-89FB-C997DE0DF414}" destId="{A70D7632-3FAD-4413-A9FD-DB48A78B25CC}" srcOrd="5" destOrd="0" presId="urn:microsoft.com/office/officeart/2005/8/layout/list1"/>
    <dgm:cxn modelId="{8A5CA86A-9190-4687-B989-3B91027E746D}" type="presParOf" srcId="{6CD26F7B-CE5B-4122-89FB-C997DE0DF414}" destId="{1B24CF74-ECD4-41F3-B606-B221DED5C3C5}" srcOrd="6" destOrd="0" presId="urn:microsoft.com/office/officeart/2005/8/layout/list1"/>
    <dgm:cxn modelId="{C99C8C0F-1BCF-4D3F-8C3A-2E44695D0D5A}" type="presParOf" srcId="{6CD26F7B-CE5B-4122-89FB-C997DE0DF414}" destId="{C8556BCC-D8F5-49CE-BD82-6B43EDD28FEC}" srcOrd="7" destOrd="0" presId="urn:microsoft.com/office/officeart/2005/8/layout/list1"/>
    <dgm:cxn modelId="{B828E811-08DF-4339-8F64-D75E623679F4}" type="presParOf" srcId="{6CD26F7B-CE5B-4122-89FB-C997DE0DF414}" destId="{09300F10-E319-445E-9BEA-B5665A9574A8}" srcOrd="8" destOrd="0" presId="urn:microsoft.com/office/officeart/2005/8/layout/list1"/>
    <dgm:cxn modelId="{220D48AD-D54E-4B20-9518-2437569A879C}" type="presParOf" srcId="{09300F10-E319-445E-9BEA-B5665A9574A8}" destId="{9FF67AFA-ACD0-4DD1-8D69-FA7AE4B1E9F6}" srcOrd="0" destOrd="0" presId="urn:microsoft.com/office/officeart/2005/8/layout/list1"/>
    <dgm:cxn modelId="{4D04B19A-1DAF-40B0-9197-6BAB50B28E2D}" type="presParOf" srcId="{09300F10-E319-445E-9BEA-B5665A9574A8}" destId="{8B21EDB2-AC5D-4804-B30D-12CFC4C484E0}" srcOrd="1" destOrd="0" presId="urn:microsoft.com/office/officeart/2005/8/layout/list1"/>
    <dgm:cxn modelId="{84921195-211F-4A3C-BBF4-39A4AE36E98D}" type="presParOf" srcId="{6CD26F7B-CE5B-4122-89FB-C997DE0DF414}" destId="{3B588808-F528-4E85-A841-0C8BA9CB8606}" srcOrd="9" destOrd="0" presId="urn:microsoft.com/office/officeart/2005/8/layout/list1"/>
    <dgm:cxn modelId="{75C92AD7-45B6-4EFA-ACE2-6CBCAFC0F73B}" type="presParOf" srcId="{6CD26F7B-CE5B-4122-89FB-C997DE0DF414}" destId="{80C9D5C0-9BFF-45FC-84DE-1004A77A108F}" srcOrd="10" destOrd="0" presId="urn:microsoft.com/office/officeart/2005/8/layout/list1"/>
    <dgm:cxn modelId="{797CE718-B571-4933-9887-F0787F7F4C7D}" type="presParOf" srcId="{6CD26F7B-CE5B-4122-89FB-C997DE0DF414}" destId="{33FE3FEE-8B10-4F0D-8B8D-A02773C9C6B7}" srcOrd="11" destOrd="0" presId="urn:microsoft.com/office/officeart/2005/8/layout/list1"/>
    <dgm:cxn modelId="{C760DC1F-26DE-4328-BCDA-4DBB7E026240}" type="presParOf" srcId="{6CD26F7B-CE5B-4122-89FB-C997DE0DF414}" destId="{6C1F9DF0-12F6-458A-AC37-F4969A41146C}" srcOrd="12" destOrd="0" presId="urn:microsoft.com/office/officeart/2005/8/layout/list1"/>
    <dgm:cxn modelId="{E8BC177D-1A14-439C-BAE6-21DBC9C139D4}" type="presParOf" srcId="{6C1F9DF0-12F6-458A-AC37-F4969A41146C}" destId="{E66F915D-258E-4885-8DED-722141A30B4D}" srcOrd="0" destOrd="0" presId="urn:microsoft.com/office/officeart/2005/8/layout/list1"/>
    <dgm:cxn modelId="{8C683059-4740-415A-A167-3325481B4344}" type="presParOf" srcId="{6C1F9DF0-12F6-458A-AC37-F4969A41146C}" destId="{879730C4-9D53-497C-B7D9-EF4639B57A72}" srcOrd="1" destOrd="0" presId="urn:microsoft.com/office/officeart/2005/8/layout/list1"/>
    <dgm:cxn modelId="{62E09BCC-CC78-4E92-A547-8E0ED90BB41F}" type="presParOf" srcId="{6CD26F7B-CE5B-4122-89FB-C997DE0DF414}" destId="{C5E59698-CA5F-408D-A024-B92299327909}" srcOrd="13" destOrd="0" presId="urn:microsoft.com/office/officeart/2005/8/layout/list1"/>
    <dgm:cxn modelId="{2F0D5FF0-A71E-4765-8E20-20616C8957B3}" type="presParOf" srcId="{6CD26F7B-CE5B-4122-89FB-C997DE0DF414}" destId="{9421B183-DF8C-4572-8D9C-7B4F195D8E42}" srcOrd="14" destOrd="0" presId="urn:microsoft.com/office/officeart/2005/8/layout/list1"/>
    <dgm:cxn modelId="{011639B0-A765-4CAA-8BF0-528210100B86}" type="presParOf" srcId="{6CD26F7B-CE5B-4122-89FB-C997DE0DF414}" destId="{E2B4453B-A7AA-45DD-98DC-5E38D113F4AD}" srcOrd="15" destOrd="0" presId="urn:microsoft.com/office/officeart/2005/8/layout/list1"/>
    <dgm:cxn modelId="{E4B84127-9F53-4EAF-B401-4BBA7DA3D206}" type="presParOf" srcId="{6CD26F7B-CE5B-4122-89FB-C997DE0DF414}" destId="{4271958D-08A1-401A-9B79-E16C7EAEBBBB}" srcOrd="16" destOrd="0" presId="urn:microsoft.com/office/officeart/2005/8/layout/list1"/>
    <dgm:cxn modelId="{D9952D75-74B7-4D91-A898-F95485433EFC}" type="presParOf" srcId="{4271958D-08A1-401A-9B79-E16C7EAEBBBB}" destId="{34CC878D-12DA-4BE9-907B-0EC39C0A55F9}" srcOrd="0" destOrd="0" presId="urn:microsoft.com/office/officeart/2005/8/layout/list1"/>
    <dgm:cxn modelId="{941B5B1D-BBD9-461E-A201-BB6FAF0156C9}" type="presParOf" srcId="{4271958D-08A1-401A-9B79-E16C7EAEBBBB}" destId="{22C95611-BD69-48A8-A9F6-E69AB41F7713}" srcOrd="1" destOrd="0" presId="urn:microsoft.com/office/officeart/2005/8/layout/list1"/>
    <dgm:cxn modelId="{025CB50D-EDED-4AD7-BD71-088C4643F0EC}" type="presParOf" srcId="{6CD26F7B-CE5B-4122-89FB-C997DE0DF414}" destId="{EA897931-6251-4E8B-87EC-252E88138281}" srcOrd="17" destOrd="0" presId="urn:microsoft.com/office/officeart/2005/8/layout/list1"/>
    <dgm:cxn modelId="{2738079F-FB0E-4A92-BAF9-923D217F070B}" type="presParOf" srcId="{6CD26F7B-CE5B-4122-89FB-C997DE0DF414}" destId="{FB81E624-A29F-4114-BF81-E347D1C08DDA}"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E2A0A3-2B54-4C8E-B441-AD00C98142B6}" type="doc">
      <dgm:prSet loTypeId="urn:microsoft.com/office/officeart/2005/8/layout/vList2" loCatId="list" qsTypeId="urn:microsoft.com/office/officeart/2005/8/quickstyle/simple2" qsCatId="simple" csTypeId="urn:microsoft.com/office/officeart/2005/8/colors/colorful1#3" csCatId="colorful"/>
      <dgm:spPr/>
      <dgm:t>
        <a:bodyPr/>
        <a:lstStyle/>
        <a:p>
          <a:endParaRPr lang="zh-CN" altLang="en-US"/>
        </a:p>
      </dgm:t>
    </dgm:pt>
    <dgm:pt modelId="{6F1B2A6B-5D76-4FFA-BF24-66ADDE4582CC}">
      <dgm:prSet custT="1"/>
      <dgm:spPr/>
      <dgm:t>
        <a:bodyPr/>
        <a:lstStyle/>
        <a:p>
          <a:pPr rtl="0"/>
          <a:r>
            <a:rPr kumimoji="1" lang="en-US" sz="2000" b="1" dirty="0" smtClean="0"/>
            <a:t>A---</a:t>
          </a:r>
          <a:r>
            <a:rPr kumimoji="1" lang="zh-CN" sz="2000" b="1" dirty="0" smtClean="0"/>
            <a:t>作者情况（</a:t>
          </a:r>
          <a:r>
            <a:rPr kumimoji="1" lang="en-US" sz="2000" b="1" dirty="0" smtClean="0"/>
            <a:t>A1 </a:t>
          </a:r>
          <a:r>
            <a:rPr kumimoji="1" lang="zh-CN" sz="2000" b="1" dirty="0" smtClean="0"/>
            <a:t>个人项目；</a:t>
          </a:r>
          <a:r>
            <a:rPr kumimoji="1" lang="en-US" sz="2000" b="1" dirty="0" smtClean="0"/>
            <a:t>A2</a:t>
          </a:r>
          <a:r>
            <a:rPr kumimoji="1" lang="zh-CN" sz="2000" b="1" dirty="0" smtClean="0"/>
            <a:t>集体项目）</a:t>
          </a:r>
          <a:endParaRPr lang="zh-CN" sz="2000" b="1" dirty="0"/>
        </a:p>
      </dgm:t>
    </dgm:pt>
    <dgm:pt modelId="{1F901940-D99B-468A-AA7B-52E28EB60B19}" type="parTrans" cxnId="{1E6331FA-E712-4DDC-9C54-0BA42570EB0F}">
      <dgm:prSet/>
      <dgm:spPr/>
      <dgm:t>
        <a:bodyPr/>
        <a:lstStyle/>
        <a:p>
          <a:endParaRPr lang="zh-CN" altLang="en-US" sz="2800" b="1"/>
        </a:p>
      </dgm:t>
    </dgm:pt>
    <dgm:pt modelId="{A59949EA-DB2D-4053-8963-564FDE556B5E}" type="sibTrans" cxnId="{1E6331FA-E712-4DDC-9C54-0BA42570EB0F}">
      <dgm:prSet/>
      <dgm:spPr/>
      <dgm:t>
        <a:bodyPr/>
        <a:lstStyle/>
        <a:p>
          <a:endParaRPr lang="zh-CN" altLang="en-US" sz="2800" b="1"/>
        </a:p>
      </dgm:t>
    </dgm:pt>
    <dgm:pt modelId="{F9D90537-5AB5-4BBF-B8FE-23331B57C9F2}">
      <dgm:prSet custT="1"/>
      <dgm:spPr/>
      <dgm:t>
        <a:bodyPr/>
        <a:lstStyle/>
        <a:p>
          <a:pPr rtl="0"/>
          <a:r>
            <a:rPr kumimoji="1" lang="en-US" sz="2000" b="1" dirty="0" smtClean="0"/>
            <a:t>B---</a:t>
          </a:r>
          <a:r>
            <a:rPr kumimoji="1" lang="zh-CN" sz="2000" b="1" dirty="0" smtClean="0"/>
            <a:t>作品情况（</a:t>
          </a:r>
          <a:r>
            <a:rPr kumimoji="1" lang="en-US" sz="2000" b="1" dirty="0" smtClean="0"/>
            <a:t>B1 </a:t>
          </a:r>
          <a:r>
            <a:rPr kumimoji="1" lang="zh-CN" sz="2000" b="1" dirty="0" smtClean="0"/>
            <a:t>自然科学学术论文；</a:t>
          </a:r>
          <a:r>
            <a:rPr kumimoji="1" lang="en-US" sz="2000" b="1" dirty="0" smtClean="0"/>
            <a:t>B2 </a:t>
          </a:r>
          <a:r>
            <a:rPr kumimoji="1" lang="zh-CN" sz="2000" b="1" dirty="0" smtClean="0"/>
            <a:t>哲学社会科学调查报告和学术论文；</a:t>
          </a:r>
          <a:r>
            <a:rPr kumimoji="1" lang="en-US" sz="2000" b="1" dirty="0" smtClean="0"/>
            <a:t>B3</a:t>
          </a:r>
          <a:r>
            <a:rPr kumimoji="1" lang="zh-CN" sz="2000" b="1" dirty="0" smtClean="0"/>
            <a:t>科技发明制作）</a:t>
          </a:r>
          <a:endParaRPr lang="zh-CN" sz="2000" b="1" dirty="0"/>
        </a:p>
      </dgm:t>
    </dgm:pt>
    <dgm:pt modelId="{570A246D-4DD9-4A26-BE9B-03D83B478E96}" type="parTrans" cxnId="{52A9A9BC-8793-4059-9BCB-08E09DB4F4BB}">
      <dgm:prSet/>
      <dgm:spPr/>
      <dgm:t>
        <a:bodyPr/>
        <a:lstStyle/>
        <a:p>
          <a:endParaRPr lang="zh-CN" altLang="en-US" sz="2800" b="1"/>
        </a:p>
      </dgm:t>
    </dgm:pt>
    <dgm:pt modelId="{60D16985-DA77-4E42-84ED-7DE1A1D283C9}" type="sibTrans" cxnId="{52A9A9BC-8793-4059-9BCB-08E09DB4F4BB}">
      <dgm:prSet/>
      <dgm:spPr/>
      <dgm:t>
        <a:bodyPr/>
        <a:lstStyle/>
        <a:p>
          <a:endParaRPr lang="zh-CN" altLang="en-US" sz="2800" b="1"/>
        </a:p>
      </dgm:t>
    </dgm:pt>
    <dgm:pt modelId="{389E6995-C119-4255-9115-B404B600F8AD}">
      <dgm:prSet custT="1"/>
      <dgm:spPr/>
      <dgm:t>
        <a:bodyPr/>
        <a:lstStyle/>
        <a:p>
          <a:pPr rtl="0"/>
          <a:r>
            <a:rPr kumimoji="1" lang="en-US" sz="2000" b="1" dirty="0" smtClean="0"/>
            <a:t>C---</a:t>
          </a:r>
          <a:r>
            <a:rPr kumimoji="1" lang="zh-CN" sz="2000" b="1" dirty="0" smtClean="0"/>
            <a:t>当前国内外同类研究概述（可填可不填，填写有助于评审）</a:t>
          </a:r>
          <a:endParaRPr lang="zh-CN" sz="2000" b="1" dirty="0"/>
        </a:p>
      </dgm:t>
    </dgm:pt>
    <dgm:pt modelId="{7B821183-9384-4CBC-9D65-E107302B39C0}" type="parTrans" cxnId="{2E5F57CD-C47B-485F-9FE4-3A32C6FF16B1}">
      <dgm:prSet/>
      <dgm:spPr/>
      <dgm:t>
        <a:bodyPr/>
        <a:lstStyle/>
        <a:p>
          <a:endParaRPr lang="zh-CN" altLang="en-US" sz="2800" b="1"/>
        </a:p>
      </dgm:t>
    </dgm:pt>
    <dgm:pt modelId="{6B21A4B5-066E-476A-9518-22CC01287FC9}" type="sibTrans" cxnId="{2E5F57CD-C47B-485F-9FE4-3A32C6FF16B1}">
      <dgm:prSet/>
      <dgm:spPr/>
      <dgm:t>
        <a:bodyPr/>
        <a:lstStyle/>
        <a:p>
          <a:endParaRPr lang="zh-CN" altLang="en-US" sz="2800" b="1"/>
        </a:p>
      </dgm:t>
    </dgm:pt>
    <dgm:pt modelId="{79C36900-0B74-4A8E-828F-5D90B836B059}">
      <dgm:prSet custT="1"/>
      <dgm:spPr/>
      <dgm:t>
        <a:bodyPr/>
        <a:lstStyle/>
        <a:p>
          <a:pPr rtl="0"/>
          <a:r>
            <a:rPr kumimoji="1" lang="en-US" sz="2000" b="1" dirty="0" smtClean="0"/>
            <a:t>D---</a:t>
          </a:r>
          <a:r>
            <a:rPr kumimoji="1" lang="zh-CN" sz="2000" b="1" dirty="0" smtClean="0"/>
            <a:t>推荐者情况（①人个推荐</a:t>
          </a:r>
          <a:r>
            <a:rPr kumimoji="1" lang="en-US" sz="2000" b="1" dirty="0" smtClean="0"/>
            <a:t>-</a:t>
          </a:r>
          <a:r>
            <a:rPr kumimoji="1" lang="zh-CN" sz="2000" b="1" dirty="0" smtClean="0"/>
            <a:t>推荐信</a:t>
          </a:r>
          <a:r>
            <a:rPr kumimoji="1" lang="en-US" sz="2000" b="1" dirty="0" smtClean="0"/>
            <a:t>  </a:t>
          </a:r>
          <a:r>
            <a:rPr kumimoji="1" lang="zh-CN" sz="2000" b="1" dirty="0" smtClean="0"/>
            <a:t>②学校</a:t>
          </a:r>
          <a:r>
            <a:rPr kumimoji="1" lang="en-US" sz="2000" b="1" dirty="0" smtClean="0"/>
            <a:t>/</a:t>
          </a:r>
          <a:r>
            <a:rPr kumimoji="1" lang="zh-CN" sz="2000" b="1" dirty="0" smtClean="0"/>
            <a:t>省级推荐</a:t>
          </a:r>
          <a:r>
            <a:rPr kumimoji="1" lang="en-US" sz="2000" b="1" dirty="0" smtClean="0"/>
            <a:t>-</a:t>
          </a:r>
          <a:r>
            <a:rPr kumimoji="1" lang="zh-CN" sz="2000" b="1" dirty="0" smtClean="0"/>
            <a:t>公章）</a:t>
          </a:r>
          <a:endParaRPr lang="zh-CN" sz="2000" b="1" dirty="0"/>
        </a:p>
      </dgm:t>
    </dgm:pt>
    <dgm:pt modelId="{EFB0F553-B7CC-4714-BEDC-BCD8FFBB4385}" type="parTrans" cxnId="{3D1B55A6-37E0-4E4B-A8BC-90E0503E4C6D}">
      <dgm:prSet/>
      <dgm:spPr/>
      <dgm:t>
        <a:bodyPr/>
        <a:lstStyle/>
        <a:p>
          <a:endParaRPr lang="zh-CN" altLang="en-US" sz="2800" b="1"/>
        </a:p>
      </dgm:t>
    </dgm:pt>
    <dgm:pt modelId="{29970380-DB54-402C-8B63-0E8B318C849B}" type="sibTrans" cxnId="{3D1B55A6-37E0-4E4B-A8BC-90E0503E4C6D}">
      <dgm:prSet/>
      <dgm:spPr/>
      <dgm:t>
        <a:bodyPr/>
        <a:lstStyle/>
        <a:p>
          <a:endParaRPr lang="zh-CN" altLang="en-US" sz="2800" b="1"/>
        </a:p>
      </dgm:t>
    </dgm:pt>
    <dgm:pt modelId="{AB3CC6AF-A7AB-465C-911A-A840AD7CC3C3}">
      <dgm:prSet custT="1"/>
      <dgm:spPr/>
      <dgm:t>
        <a:bodyPr/>
        <a:lstStyle/>
        <a:p>
          <a:pPr rtl="0"/>
          <a:r>
            <a:rPr kumimoji="1" lang="en-US" sz="2000" b="1" dirty="0" smtClean="0"/>
            <a:t>E---</a:t>
          </a:r>
          <a:r>
            <a:rPr kumimoji="1" lang="zh-CN" sz="2000" b="1" dirty="0" smtClean="0"/>
            <a:t>全国审查意见</a:t>
          </a:r>
          <a:endParaRPr lang="zh-CN" sz="2000" b="1" dirty="0"/>
        </a:p>
      </dgm:t>
    </dgm:pt>
    <dgm:pt modelId="{C13689C5-DD78-4B8C-9514-5573DF7A6E28}" type="parTrans" cxnId="{FFCCB2F2-F4BB-4C28-89E8-2183D4519900}">
      <dgm:prSet/>
      <dgm:spPr/>
      <dgm:t>
        <a:bodyPr/>
        <a:lstStyle/>
        <a:p>
          <a:endParaRPr lang="zh-CN" altLang="en-US" sz="2800" b="1"/>
        </a:p>
      </dgm:t>
    </dgm:pt>
    <dgm:pt modelId="{6CC2E798-7B37-4B35-90EF-497624827946}" type="sibTrans" cxnId="{FFCCB2F2-F4BB-4C28-89E8-2183D4519900}">
      <dgm:prSet/>
      <dgm:spPr/>
      <dgm:t>
        <a:bodyPr/>
        <a:lstStyle/>
        <a:p>
          <a:endParaRPr lang="zh-CN" altLang="en-US" sz="2800" b="1"/>
        </a:p>
      </dgm:t>
    </dgm:pt>
    <dgm:pt modelId="{E509A1CD-9092-4882-A424-0AF367EA3E0C}">
      <dgm:prSet custT="1"/>
      <dgm:spPr/>
      <dgm:t>
        <a:bodyPr/>
        <a:lstStyle/>
        <a:p>
          <a:pPr rtl="0"/>
          <a:r>
            <a:rPr kumimoji="1" lang="en-US" sz="2000" b="1" dirty="0" smtClean="0"/>
            <a:t>F---</a:t>
          </a:r>
          <a:r>
            <a:rPr kumimoji="1" lang="zh-CN" sz="2000" b="1" dirty="0" smtClean="0"/>
            <a:t>参赛作品（论文</a:t>
          </a:r>
          <a:r>
            <a:rPr kumimoji="1" lang="en-US" sz="2000" b="1" dirty="0" smtClean="0"/>
            <a:t>/</a:t>
          </a:r>
          <a:r>
            <a:rPr kumimoji="1" lang="zh-CN" sz="2000" b="1" dirty="0" smtClean="0"/>
            <a:t>研究报告等）</a:t>
          </a:r>
          <a:endParaRPr lang="zh-CN" sz="2000" b="1" dirty="0"/>
        </a:p>
      </dgm:t>
    </dgm:pt>
    <dgm:pt modelId="{C942E2F9-2272-46F2-B17B-FDD5E6735B23}" type="parTrans" cxnId="{D06C9A72-0C92-47E2-9818-9B0E7EF25F0A}">
      <dgm:prSet/>
      <dgm:spPr/>
      <dgm:t>
        <a:bodyPr/>
        <a:lstStyle/>
        <a:p>
          <a:endParaRPr lang="zh-CN" altLang="en-US" sz="2800" b="1"/>
        </a:p>
      </dgm:t>
    </dgm:pt>
    <dgm:pt modelId="{6428A744-02CD-4852-A74C-3304C007810C}" type="sibTrans" cxnId="{D06C9A72-0C92-47E2-9818-9B0E7EF25F0A}">
      <dgm:prSet/>
      <dgm:spPr/>
      <dgm:t>
        <a:bodyPr/>
        <a:lstStyle/>
        <a:p>
          <a:endParaRPr lang="zh-CN" altLang="en-US" sz="2800" b="1"/>
        </a:p>
      </dgm:t>
    </dgm:pt>
    <dgm:pt modelId="{A517D003-A166-4DA7-B6DB-89CB9B41D2C7}">
      <dgm:prSet custT="1"/>
      <dgm:spPr/>
      <dgm:t>
        <a:bodyPr/>
        <a:lstStyle/>
        <a:p>
          <a:pPr rtl="0"/>
          <a:r>
            <a:rPr kumimoji="1" lang="en-US" sz="2000" b="1" dirty="0" smtClean="0"/>
            <a:t>G---</a:t>
          </a:r>
          <a:r>
            <a:rPr kumimoji="1" lang="zh-CN" sz="2000" b="1" dirty="0" smtClean="0"/>
            <a:t>评审意见（</a:t>
          </a:r>
          <a:r>
            <a:rPr kumimoji="1" lang="en-US" sz="2000" b="1" dirty="0" smtClean="0"/>
            <a:t>G1—</a:t>
          </a:r>
          <a:r>
            <a:rPr kumimoji="1" lang="zh-CN" sz="2000" b="1" dirty="0" smtClean="0"/>
            <a:t>预审；</a:t>
          </a:r>
          <a:r>
            <a:rPr kumimoji="1" lang="en-US" sz="2000" b="1" dirty="0" smtClean="0"/>
            <a:t>G2—</a:t>
          </a:r>
          <a:r>
            <a:rPr kumimoji="1" lang="zh-CN" sz="2000" b="1" dirty="0" smtClean="0"/>
            <a:t>终审）</a:t>
          </a:r>
          <a:endParaRPr lang="zh-CN" sz="2000" b="1" dirty="0"/>
        </a:p>
      </dgm:t>
    </dgm:pt>
    <dgm:pt modelId="{56A46B08-66BE-4F6B-A60C-2C30DF198CA6}" type="parTrans" cxnId="{AC4F64E9-1A8F-4A5E-AEB6-7D77E0DC59A0}">
      <dgm:prSet/>
      <dgm:spPr/>
      <dgm:t>
        <a:bodyPr/>
        <a:lstStyle/>
        <a:p>
          <a:endParaRPr lang="zh-CN" altLang="en-US" sz="2800" b="1"/>
        </a:p>
      </dgm:t>
    </dgm:pt>
    <dgm:pt modelId="{8307E5AB-6BEF-4104-BA28-E237C49138BD}" type="sibTrans" cxnId="{AC4F64E9-1A8F-4A5E-AEB6-7D77E0DC59A0}">
      <dgm:prSet/>
      <dgm:spPr/>
      <dgm:t>
        <a:bodyPr/>
        <a:lstStyle/>
        <a:p>
          <a:endParaRPr lang="zh-CN" altLang="en-US" sz="2800" b="1"/>
        </a:p>
      </dgm:t>
    </dgm:pt>
    <dgm:pt modelId="{92F8F9BF-8E2B-46A5-AE75-ADE836D67264}" type="pres">
      <dgm:prSet presAssocID="{59E2A0A3-2B54-4C8E-B441-AD00C98142B6}" presName="linear" presStyleCnt="0">
        <dgm:presLayoutVars>
          <dgm:animLvl val="lvl"/>
          <dgm:resizeHandles val="exact"/>
        </dgm:presLayoutVars>
      </dgm:prSet>
      <dgm:spPr/>
      <dgm:t>
        <a:bodyPr/>
        <a:lstStyle/>
        <a:p>
          <a:endParaRPr lang="zh-CN" altLang="en-US"/>
        </a:p>
      </dgm:t>
    </dgm:pt>
    <dgm:pt modelId="{60606C0A-775F-4474-9A54-C60B91B72539}" type="pres">
      <dgm:prSet presAssocID="{6F1B2A6B-5D76-4FFA-BF24-66ADDE4582CC}" presName="parentText" presStyleLbl="node1" presStyleIdx="0" presStyleCnt="7">
        <dgm:presLayoutVars>
          <dgm:chMax val="0"/>
          <dgm:bulletEnabled val="1"/>
        </dgm:presLayoutVars>
      </dgm:prSet>
      <dgm:spPr/>
      <dgm:t>
        <a:bodyPr/>
        <a:lstStyle/>
        <a:p>
          <a:endParaRPr lang="zh-CN" altLang="en-US"/>
        </a:p>
      </dgm:t>
    </dgm:pt>
    <dgm:pt modelId="{801B0420-CC39-4767-91A9-CB3062C3C567}" type="pres">
      <dgm:prSet presAssocID="{A59949EA-DB2D-4053-8963-564FDE556B5E}" presName="spacer" presStyleCnt="0"/>
      <dgm:spPr/>
    </dgm:pt>
    <dgm:pt modelId="{DFB88F0F-F87E-4BD4-94F1-C3DF065D1E56}" type="pres">
      <dgm:prSet presAssocID="{F9D90537-5AB5-4BBF-B8FE-23331B57C9F2}" presName="parentText" presStyleLbl="node1" presStyleIdx="1" presStyleCnt="7">
        <dgm:presLayoutVars>
          <dgm:chMax val="0"/>
          <dgm:bulletEnabled val="1"/>
        </dgm:presLayoutVars>
      </dgm:prSet>
      <dgm:spPr/>
      <dgm:t>
        <a:bodyPr/>
        <a:lstStyle/>
        <a:p>
          <a:endParaRPr lang="zh-CN" altLang="en-US"/>
        </a:p>
      </dgm:t>
    </dgm:pt>
    <dgm:pt modelId="{99E4468D-B0D3-44B2-A1A7-406ADF8CCDED}" type="pres">
      <dgm:prSet presAssocID="{60D16985-DA77-4E42-84ED-7DE1A1D283C9}" presName="spacer" presStyleCnt="0"/>
      <dgm:spPr/>
    </dgm:pt>
    <dgm:pt modelId="{0D30C979-A3B6-445E-8D99-0D0444EB60EB}" type="pres">
      <dgm:prSet presAssocID="{389E6995-C119-4255-9115-B404B600F8AD}" presName="parentText" presStyleLbl="node1" presStyleIdx="2" presStyleCnt="7">
        <dgm:presLayoutVars>
          <dgm:chMax val="0"/>
          <dgm:bulletEnabled val="1"/>
        </dgm:presLayoutVars>
      </dgm:prSet>
      <dgm:spPr/>
      <dgm:t>
        <a:bodyPr/>
        <a:lstStyle/>
        <a:p>
          <a:endParaRPr lang="zh-CN" altLang="en-US"/>
        </a:p>
      </dgm:t>
    </dgm:pt>
    <dgm:pt modelId="{4DC1E4FE-EF74-4C4C-A79C-3B039404D398}" type="pres">
      <dgm:prSet presAssocID="{6B21A4B5-066E-476A-9518-22CC01287FC9}" presName="spacer" presStyleCnt="0"/>
      <dgm:spPr/>
    </dgm:pt>
    <dgm:pt modelId="{63571730-A777-4CDB-A993-BA37B8AF388E}" type="pres">
      <dgm:prSet presAssocID="{79C36900-0B74-4A8E-828F-5D90B836B059}" presName="parentText" presStyleLbl="node1" presStyleIdx="3" presStyleCnt="7">
        <dgm:presLayoutVars>
          <dgm:chMax val="0"/>
          <dgm:bulletEnabled val="1"/>
        </dgm:presLayoutVars>
      </dgm:prSet>
      <dgm:spPr/>
      <dgm:t>
        <a:bodyPr/>
        <a:lstStyle/>
        <a:p>
          <a:endParaRPr lang="zh-CN" altLang="en-US"/>
        </a:p>
      </dgm:t>
    </dgm:pt>
    <dgm:pt modelId="{A465E9D6-ADA3-4F63-81FA-02EA5FD93443}" type="pres">
      <dgm:prSet presAssocID="{29970380-DB54-402C-8B63-0E8B318C849B}" presName="spacer" presStyleCnt="0"/>
      <dgm:spPr/>
    </dgm:pt>
    <dgm:pt modelId="{D4DF3DEE-C95A-4660-B81A-720683DFEB77}" type="pres">
      <dgm:prSet presAssocID="{AB3CC6AF-A7AB-465C-911A-A840AD7CC3C3}" presName="parentText" presStyleLbl="node1" presStyleIdx="4" presStyleCnt="7">
        <dgm:presLayoutVars>
          <dgm:chMax val="0"/>
          <dgm:bulletEnabled val="1"/>
        </dgm:presLayoutVars>
      </dgm:prSet>
      <dgm:spPr/>
      <dgm:t>
        <a:bodyPr/>
        <a:lstStyle/>
        <a:p>
          <a:endParaRPr lang="zh-CN" altLang="en-US"/>
        </a:p>
      </dgm:t>
    </dgm:pt>
    <dgm:pt modelId="{47E7B92C-89B4-4E45-B43B-96923659BADE}" type="pres">
      <dgm:prSet presAssocID="{6CC2E798-7B37-4B35-90EF-497624827946}" presName="spacer" presStyleCnt="0"/>
      <dgm:spPr/>
    </dgm:pt>
    <dgm:pt modelId="{EC186D86-EF4B-4308-801E-D61AE3455778}" type="pres">
      <dgm:prSet presAssocID="{E509A1CD-9092-4882-A424-0AF367EA3E0C}" presName="parentText" presStyleLbl="node1" presStyleIdx="5" presStyleCnt="7">
        <dgm:presLayoutVars>
          <dgm:chMax val="0"/>
          <dgm:bulletEnabled val="1"/>
        </dgm:presLayoutVars>
      </dgm:prSet>
      <dgm:spPr/>
      <dgm:t>
        <a:bodyPr/>
        <a:lstStyle/>
        <a:p>
          <a:endParaRPr lang="zh-CN" altLang="en-US"/>
        </a:p>
      </dgm:t>
    </dgm:pt>
    <dgm:pt modelId="{F71EC486-F55B-4204-AFD4-5511A9E47839}" type="pres">
      <dgm:prSet presAssocID="{6428A744-02CD-4852-A74C-3304C007810C}" presName="spacer" presStyleCnt="0"/>
      <dgm:spPr/>
    </dgm:pt>
    <dgm:pt modelId="{4EBF0A81-BD2F-4ED4-A1F1-95E4257A3DB6}" type="pres">
      <dgm:prSet presAssocID="{A517D003-A166-4DA7-B6DB-89CB9B41D2C7}" presName="parentText" presStyleLbl="node1" presStyleIdx="6" presStyleCnt="7">
        <dgm:presLayoutVars>
          <dgm:chMax val="0"/>
          <dgm:bulletEnabled val="1"/>
        </dgm:presLayoutVars>
      </dgm:prSet>
      <dgm:spPr/>
      <dgm:t>
        <a:bodyPr/>
        <a:lstStyle/>
        <a:p>
          <a:endParaRPr lang="zh-CN" altLang="en-US"/>
        </a:p>
      </dgm:t>
    </dgm:pt>
  </dgm:ptLst>
  <dgm:cxnLst>
    <dgm:cxn modelId="{1E6331FA-E712-4DDC-9C54-0BA42570EB0F}" srcId="{59E2A0A3-2B54-4C8E-B441-AD00C98142B6}" destId="{6F1B2A6B-5D76-4FFA-BF24-66ADDE4582CC}" srcOrd="0" destOrd="0" parTransId="{1F901940-D99B-468A-AA7B-52E28EB60B19}" sibTransId="{A59949EA-DB2D-4053-8963-564FDE556B5E}"/>
    <dgm:cxn modelId="{C04F5736-52B5-4F14-AC9D-3FB7F0670B26}" type="presOf" srcId="{F9D90537-5AB5-4BBF-B8FE-23331B57C9F2}" destId="{DFB88F0F-F87E-4BD4-94F1-C3DF065D1E56}" srcOrd="0" destOrd="0" presId="urn:microsoft.com/office/officeart/2005/8/layout/vList2"/>
    <dgm:cxn modelId="{D06C9A72-0C92-47E2-9818-9B0E7EF25F0A}" srcId="{59E2A0A3-2B54-4C8E-B441-AD00C98142B6}" destId="{E509A1CD-9092-4882-A424-0AF367EA3E0C}" srcOrd="5" destOrd="0" parTransId="{C942E2F9-2272-46F2-B17B-FDD5E6735B23}" sibTransId="{6428A744-02CD-4852-A74C-3304C007810C}"/>
    <dgm:cxn modelId="{CBCAE201-EF58-4981-B267-1CB2B48E77BE}" type="presOf" srcId="{79C36900-0B74-4A8E-828F-5D90B836B059}" destId="{63571730-A777-4CDB-A993-BA37B8AF388E}" srcOrd="0" destOrd="0" presId="urn:microsoft.com/office/officeart/2005/8/layout/vList2"/>
    <dgm:cxn modelId="{D427D527-7AC9-480F-9469-6BAE4B5E6CD2}" type="presOf" srcId="{AB3CC6AF-A7AB-465C-911A-A840AD7CC3C3}" destId="{D4DF3DEE-C95A-4660-B81A-720683DFEB77}" srcOrd="0" destOrd="0" presId="urn:microsoft.com/office/officeart/2005/8/layout/vList2"/>
    <dgm:cxn modelId="{52A9A9BC-8793-4059-9BCB-08E09DB4F4BB}" srcId="{59E2A0A3-2B54-4C8E-B441-AD00C98142B6}" destId="{F9D90537-5AB5-4BBF-B8FE-23331B57C9F2}" srcOrd="1" destOrd="0" parTransId="{570A246D-4DD9-4A26-BE9B-03D83B478E96}" sibTransId="{60D16985-DA77-4E42-84ED-7DE1A1D283C9}"/>
    <dgm:cxn modelId="{5140C537-0EEA-4266-BBBE-7955B41B4D94}" type="presOf" srcId="{E509A1CD-9092-4882-A424-0AF367EA3E0C}" destId="{EC186D86-EF4B-4308-801E-D61AE3455778}" srcOrd="0" destOrd="0" presId="urn:microsoft.com/office/officeart/2005/8/layout/vList2"/>
    <dgm:cxn modelId="{AC4F64E9-1A8F-4A5E-AEB6-7D77E0DC59A0}" srcId="{59E2A0A3-2B54-4C8E-B441-AD00C98142B6}" destId="{A517D003-A166-4DA7-B6DB-89CB9B41D2C7}" srcOrd="6" destOrd="0" parTransId="{56A46B08-66BE-4F6B-A60C-2C30DF198CA6}" sibTransId="{8307E5AB-6BEF-4104-BA28-E237C49138BD}"/>
    <dgm:cxn modelId="{EC2B5CBA-32CE-41CD-A3F4-1E303814182F}" type="presOf" srcId="{A517D003-A166-4DA7-B6DB-89CB9B41D2C7}" destId="{4EBF0A81-BD2F-4ED4-A1F1-95E4257A3DB6}" srcOrd="0" destOrd="0" presId="urn:microsoft.com/office/officeart/2005/8/layout/vList2"/>
    <dgm:cxn modelId="{5DBCD025-453E-499E-BBB7-2325A33C5CAB}" type="presOf" srcId="{389E6995-C119-4255-9115-B404B600F8AD}" destId="{0D30C979-A3B6-445E-8D99-0D0444EB60EB}" srcOrd="0" destOrd="0" presId="urn:microsoft.com/office/officeart/2005/8/layout/vList2"/>
    <dgm:cxn modelId="{2E5F57CD-C47B-485F-9FE4-3A32C6FF16B1}" srcId="{59E2A0A3-2B54-4C8E-B441-AD00C98142B6}" destId="{389E6995-C119-4255-9115-B404B600F8AD}" srcOrd="2" destOrd="0" parTransId="{7B821183-9384-4CBC-9D65-E107302B39C0}" sibTransId="{6B21A4B5-066E-476A-9518-22CC01287FC9}"/>
    <dgm:cxn modelId="{ED6057BA-3817-4175-94DB-17F712D30D7B}" type="presOf" srcId="{6F1B2A6B-5D76-4FFA-BF24-66ADDE4582CC}" destId="{60606C0A-775F-4474-9A54-C60B91B72539}" srcOrd="0" destOrd="0" presId="urn:microsoft.com/office/officeart/2005/8/layout/vList2"/>
    <dgm:cxn modelId="{FFCCB2F2-F4BB-4C28-89E8-2183D4519900}" srcId="{59E2A0A3-2B54-4C8E-B441-AD00C98142B6}" destId="{AB3CC6AF-A7AB-465C-911A-A840AD7CC3C3}" srcOrd="4" destOrd="0" parTransId="{C13689C5-DD78-4B8C-9514-5573DF7A6E28}" sibTransId="{6CC2E798-7B37-4B35-90EF-497624827946}"/>
    <dgm:cxn modelId="{EF147CBD-8784-4A16-81F1-92C76A92C644}" type="presOf" srcId="{59E2A0A3-2B54-4C8E-B441-AD00C98142B6}" destId="{92F8F9BF-8E2B-46A5-AE75-ADE836D67264}" srcOrd="0" destOrd="0" presId="urn:microsoft.com/office/officeart/2005/8/layout/vList2"/>
    <dgm:cxn modelId="{3D1B55A6-37E0-4E4B-A8BC-90E0503E4C6D}" srcId="{59E2A0A3-2B54-4C8E-B441-AD00C98142B6}" destId="{79C36900-0B74-4A8E-828F-5D90B836B059}" srcOrd="3" destOrd="0" parTransId="{EFB0F553-B7CC-4714-BEDC-BCD8FFBB4385}" sibTransId="{29970380-DB54-402C-8B63-0E8B318C849B}"/>
    <dgm:cxn modelId="{65C15F15-6450-4673-8C00-5327A41FD4E0}" type="presParOf" srcId="{92F8F9BF-8E2B-46A5-AE75-ADE836D67264}" destId="{60606C0A-775F-4474-9A54-C60B91B72539}" srcOrd="0" destOrd="0" presId="urn:microsoft.com/office/officeart/2005/8/layout/vList2"/>
    <dgm:cxn modelId="{1088ECDB-9F81-4DBD-91FB-664FB5844EAE}" type="presParOf" srcId="{92F8F9BF-8E2B-46A5-AE75-ADE836D67264}" destId="{801B0420-CC39-4767-91A9-CB3062C3C567}" srcOrd="1" destOrd="0" presId="urn:microsoft.com/office/officeart/2005/8/layout/vList2"/>
    <dgm:cxn modelId="{350DB7B6-9267-4FC8-AD20-140FF9D78F4F}" type="presParOf" srcId="{92F8F9BF-8E2B-46A5-AE75-ADE836D67264}" destId="{DFB88F0F-F87E-4BD4-94F1-C3DF065D1E56}" srcOrd="2" destOrd="0" presId="urn:microsoft.com/office/officeart/2005/8/layout/vList2"/>
    <dgm:cxn modelId="{8F21A832-5C6D-4BFE-9C41-4C5F8F93FCD4}" type="presParOf" srcId="{92F8F9BF-8E2B-46A5-AE75-ADE836D67264}" destId="{99E4468D-B0D3-44B2-A1A7-406ADF8CCDED}" srcOrd="3" destOrd="0" presId="urn:microsoft.com/office/officeart/2005/8/layout/vList2"/>
    <dgm:cxn modelId="{B8E95B06-31CF-43FF-92C7-92EE2F7D2812}" type="presParOf" srcId="{92F8F9BF-8E2B-46A5-AE75-ADE836D67264}" destId="{0D30C979-A3B6-445E-8D99-0D0444EB60EB}" srcOrd="4" destOrd="0" presId="urn:microsoft.com/office/officeart/2005/8/layout/vList2"/>
    <dgm:cxn modelId="{EDCD3C3E-7829-4159-BFC0-2F98493F418F}" type="presParOf" srcId="{92F8F9BF-8E2B-46A5-AE75-ADE836D67264}" destId="{4DC1E4FE-EF74-4C4C-A79C-3B039404D398}" srcOrd="5" destOrd="0" presId="urn:microsoft.com/office/officeart/2005/8/layout/vList2"/>
    <dgm:cxn modelId="{A1D749D6-4106-41F9-98DC-24F825494FD4}" type="presParOf" srcId="{92F8F9BF-8E2B-46A5-AE75-ADE836D67264}" destId="{63571730-A777-4CDB-A993-BA37B8AF388E}" srcOrd="6" destOrd="0" presId="urn:microsoft.com/office/officeart/2005/8/layout/vList2"/>
    <dgm:cxn modelId="{A27E1B5D-1A98-40A0-BE78-9CDD156CD918}" type="presParOf" srcId="{92F8F9BF-8E2B-46A5-AE75-ADE836D67264}" destId="{A465E9D6-ADA3-4F63-81FA-02EA5FD93443}" srcOrd="7" destOrd="0" presId="urn:microsoft.com/office/officeart/2005/8/layout/vList2"/>
    <dgm:cxn modelId="{62701D3B-6BD9-45EC-96D3-DF37791623AF}" type="presParOf" srcId="{92F8F9BF-8E2B-46A5-AE75-ADE836D67264}" destId="{D4DF3DEE-C95A-4660-B81A-720683DFEB77}" srcOrd="8" destOrd="0" presId="urn:microsoft.com/office/officeart/2005/8/layout/vList2"/>
    <dgm:cxn modelId="{9FB36384-A31F-4080-BED9-EC20E74DFCE4}" type="presParOf" srcId="{92F8F9BF-8E2B-46A5-AE75-ADE836D67264}" destId="{47E7B92C-89B4-4E45-B43B-96923659BADE}" srcOrd="9" destOrd="0" presId="urn:microsoft.com/office/officeart/2005/8/layout/vList2"/>
    <dgm:cxn modelId="{18E163A7-0778-4644-8AAB-0959B9841D53}" type="presParOf" srcId="{92F8F9BF-8E2B-46A5-AE75-ADE836D67264}" destId="{EC186D86-EF4B-4308-801E-D61AE3455778}" srcOrd="10" destOrd="0" presId="urn:microsoft.com/office/officeart/2005/8/layout/vList2"/>
    <dgm:cxn modelId="{47FF684F-A36B-4EFC-BA84-3F50BA3B6020}" type="presParOf" srcId="{92F8F9BF-8E2B-46A5-AE75-ADE836D67264}" destId="{F71EC486-F55B-4204-AFD4-5511A9E47839}" srcOrd="11" destOrd="0" presId="urn:microsoft.com/office/officeart/2005/8/layout/vList2"/>
    <dgm:cxn modelId="{3CBD347D-8A30-4F03-A318-25414A11468D}" type="presParOf" srcId="{92F8F9BF-8E2B-46A5-AE75-ADE836D67264}" destId="{4EBF0A81-BD2F-4ED4-A1F1-95E4257A3DB6}"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98A974-9B2C-4564-88DF-526CEB706C62}" type="doc">
      <dgm:prSet loTypeId="urn:microsoft.com/office/officeart/2005/8/layout/hList6" loCatId="list" qsTypeId="urn:microsoft.com/office/officeart/2005/8/quickstyle/simple2" qsCatId="simple" csTypeId="urn:microsoft.com/office/officeart/2005/8/colors/colorful5" csCatId="colorful"/>
      <dgm:spPr/>
      <dgm:t>
        <a:bodyPr/>
        <a:lstStyle/>
        <a:p>
          <a:endParaRPr lang="zh-CN" altLang="en-US"/>
        </a:p>
      </dgm:t>
    </dgm:pt>
    <dgm:pt modelId="{D0C5EC46-E73B-4CF2-A25A-5A384BF7E268}">
      <dgm:prSet custT="1"/>
      <dgm:spPr/>
      <dgm:t>
        <a:bodyPr/>
        <a:lstStyle/>
        <a:p>
          <a:pPr rtl="0"/>
          <a:r>
            <a:rPr kumimoji="1" lang="zh-CN" sz="2400" b="1" dirty="0" smtClean="0"/>
            <a:t>①作品类别：</a:t>
          </a:r>
          <a:endParaRPr kumimoji="1" lang="en-US" sz="2400" b="1" dirty="0"/>
        </a:p>
      </dgm:t>
    </dgm:pt>
    <dgm:pt modelId="{B704E2DE-B25E-4EEF-BFE7-79670065C8FA}" type="parTrans" cxnId="{00F431D9-5D30-4284-89DA-73ADDDF27BFF}">
      <dgm:prSet/>
      <dgm:spPr/>
      <dgm:t>
        <a:bodyPr/>
        <a:lstStyle/>
        <a:p>
          <a:endParaRPr lang="zh-CN" altLang="en-US" sz="1800"/>
        </a:p>
      </dgm:t>
    </dgm:pt>
    <dgm:pt modelId="{E31C7491-D577-4522-9E6B-AF6B5D352A26}" type="sibTrans" cxnId="{00F431D9-5D30-4284-89DA-73ADDDF27BFF}">
      <dgm:prSet/>
      <dgm:spPr/>
      <dgm:t>
        <a:bodyPr/>
        <a:lstStyle/>
        <a:p>
          <a:endParaRPr lang="zh-CN" altLang="en-US" sz="1800"/>
        </a:p>
      </dgm:t>
    </dgm:pt>
    <dgm:pt modelId="{9B794C87-1725-478B-ACDC-21C784AC7903}">
      <dgm:prSet custT="1"/>
      <dgm:spPr/>
      <dgm:t>
        <a:bodyPr/>
        <a:lstStyle/>
        <a:p>
          <a:pPr rtl="0"/>
          <a:r>
            <a:rPr kumimoji="1" lang="zh-CN" altLang="en-US" sz="2400" b="1" dirty="0" smtClean="0"/>
            <a:t>②作者学历与专业限制：</a:t>
          </a:r>
          <a:endParaRPr kumimoji="1" lang="zh-CN" altLang="en-US" sz="2400" dirty="0"/>
        </a:p>
      </dgm:t>
    </dgm:pt>
    <dgm:pt modelId="{A1D5FDBD-30E8-4A7E-967B-78B81504FFBA}" type="parTrans" cxnId="{26496CE1-4987-48E1-8610-FBE03E07BD67}">
      <dgm:prSet/>
      <dgm:spPr/>
      <dgm:t>
        <a:bodyPr/>
        <a:lstStyle/>
        <a:p>
          <a:endParaRPr lang="zh-CN" altLang="en-US" sz="1800"/>
        </a:p>
      </dgm:t>
    </dgm:pt>
    <dgm:pt modelId="{07E46765-89E6-4838-A9CB-27B1BCF8D43D}" type="sibTrans" cxnId="{26496CE1-4987-48E1-8610-FBE03E07BD67}">
      <dgm:prSet/>
      <dgm:spPr/>
      <dgm:t>
        <a:bodyPr/>
        <a:lstStyle/>
        <a:p>
          <a:endParaRPr lang="zh-CN" altLang="en-US" sz="1800"/>
        </a:p>
      </dgm:t>
    </dgm:pt>
    <dgm:pt modelId="{BCABC5DB-A135-4F1B-8ED8-EFE19DFDC64E}">
      <dgm:prSet custT="1"/>
      <dgm:spPr/>
      <dgm:t>
        <a:bodyPr/>
        <a:lstStyle/>
        <a:p>
          <a:pPr rtl="0"/>
          <a:r>
            <a:rPr kumimoji="1" lang="zh-CN" sz="2400" b="1" dirty="0" smtClean="0"/>
            <a:t>③特殊作品的证明材料：</a:t>
          </a:r>
          <a:endParaRPr kumimoji="1" lang="en-US" sz="2400" b="1" dirty="0"/>
        </a:p>
      </dgm:t>
    </dgm:pt>
    <dgm:pt modelId="{055AD549-36B8-494C-B2CD-E4FC34AB53EE}" type="parTrans" cxnId="{0D46CA05-FA6C-40C6-A523-D57A692B1AA6}">
      <dgm:prSet/>
      <dgm:spPr/>
      <dgm:t>
        <a:bodyPr/>
        <a:lstStyle/>
        <a:p>
          <a:endParaRPr lang="zh-CN" altLang="en-US" sz="1800"/>
        </a:p>
      </dgm:t>
    </dgm:pt>
    <dgm:pt modelId="{F3972603-FF25-4A1E-8B34-A3CA30DABCC5}" type="sibTrans" cxnId="{0D46CA05-FA6C-40C6-A523-D57A692B1AA6}">
      <dgm:prSet/>
      <dgm:spPr/>
      <dgm:t>
        <a:bodyPr/>
        <a:lstStyle/>
        <a:p>
          <a:endParaRPr lang="zh-CN" altLang="en-US" sz="1800"/>
        </a:p>
      </dgm:t>
    </dgm:pt>
    <dgm:pt modelId="{8F43379C-9FDF-4B31-A17A-95D7251D1DCE}">
      <dgm:prSet custT="1"/>
      <dgm:spPr/>
      <dgm:t>
        <a:bodyPr/>
        <a:lstStyle/>
        <a:p>
          <a:pPr rtl="0"/>
          <a:r>
            <a:rPr kumimoji="1" lang="zh-CN" sz="2400" b="1" dirty="0" smtClean="0"/>
            <a:t>④作品完成的时间限制：</a:t>
          </a:r>
          <a:endParaRPr kumimoji="1" lang="en-US" sz="2400" b="1" dirty="0"/>
        </a:p>
      </dgm:t>
    </dgm:pt>
    <dgm:pt modelId="{562912B8-D82C-46BF-A13F-B077FDDE7EE0}" type="parTrans" cxnId="{8A933CD7-C674-4C74-A667-55F2B47D5607}">
      <dgm:prSet/>
      <dgm:spPr/>
      <dgm:t>
        <a:bodyPr/>
        <a:lstStyle/>
        <a:p>
          <a:endParaRPr lang="zh-CN" altLang="en-US" sz="1800"/>
        </a:p>
      </dgm:t>
    </dgm:pt>
    <dgm:pt modelId="{49CA6213-E568-4F6E-B4A0-B6656D119356}" type="sibTrans" cxnId="{8A933CD7-C674-4C74-A667-55F2B47D5607}">
      <dgm:prSet/>
      <dgm:spPr/>
      <dgm:t>
        <a:bodyPr/>
        <a:lstStyle/>
        <a:p>
          <a:endParaRPr lang="zh-CN" altLang="en-US" sz="1800"/>
        </a:p>
      </dgm:t>
    </dgm:pt>
    <dgm:pt modelId="{CDF2F31E-8B56-4DF5-A5D0-E3296504F8D5}">
      <dgm:prSet custT="1"/>
      <dgm:spPr/>
      <dgm:t>
        <a:bodyPr/>
        <a:lstStyle/>
        <a:p>
          <a:pPr rtl="0"/>
          <a:r>
            <a:rPr kumimoji="1" lang="zh-CN" sz="2400" b="1" dirty="0" smtClean="0"/>
            <a:t>⑤对推荐人的要求：</a:t>
          </a:r>
          <a:endParaRPr kumimoji="1" lang="en-US" sz="2400" b="1" dirty="0"/>
        </a:p>
      </dgm:t>
    </dgm:pt>
    <dgm:pt modelId="{408675CD-1C20-41AB-8098-88BCE7C7148B}" type="parTrans" cxnId="{C855846E-12DB-4C79-9E1C-8BDE26ACF315}">
      <dgm:prSet/>
      <dgm:spPr/>
      <dgm:t>
        <a:bodyPr/>
        <a:lstStyle/>
        <a:p>
          <a:endParaRPr lang="zh-CN" altLang="en-US" sz="1800"/>
        </a:p>
      </dgm:t>
    </dgm:pt>
    <dgm:pt modelId="{D40CA181-35CF-4FA6-AA6D-EE9FF3E8A48A}" type="sibTrans" cxnId="{C855846E-12DB-4C79-9E1C-8BDE26ACF315}">
      <dgm:prSet/>
      <dgm:spPr/>
      <dgm:t>
        <a:bodyPr/>
        <a:lstStyle/>
        <a:p>
          <a:endParaRPr lang="zh-CN" altLang="en-US" sz="1800"/>
        </a:p>
      </dgm:t>
    </dgm:pt>
    <dgm:pt modelId="{C7BE07F6-5AC4-4241-80F3-D915CFEE1C5A}">
      <dgm:prSet custT="1"/>
      <dgm:spPr/>
      <dgm:t>
        <a:bodyPr/>
        <a:lstStyle/>
        <a:p>
          <a:pPr rtl="0"/>
          <a:r>
            <a:rPr kumimoji="1" lang="zh-CN" altLang="en-US" sz="2400" b="1" dirty="0" smtClean="0"/>
            <a:t>⑥作品名额分配的限制：</a:t>
          </a:r>
          <a:endParaRPr kumimoji="1" lang="zh-CN" altLang="en-US" sz="2400" dirty="0"/>
        </a:p>
      </dgm:t>
    </dgm:pt>
    <dgm:pt modelId="{B8CC675E-5DBC-4CA1-9D36-1EBF9DBF4E85}" type="parTrans" cxnId="{05F68F9A-07C7-43F6-9641-4DF2418CFD49}">
      <dgm:prSet/>
      <dgm:spPr/>
      <dgm:t>
        <a:bodyPr/>
        <a:lstStyle/>
        <a:p>
          <a:endParaRPr lang="zh-CN" altLang="en-US" sz="1800"/>
        </a:p>
      </dgm:t>
    </dgm:pt>
    <dgm:pt modelId="{82485A3F-E1F8-45DA-A0F2-94F12A8ACB14}" type="sibTrans" cxnId="{05F68F9A-07C7-43F6-9641-4DF2418CFD49}">
      <dgm:prSet/>
      <dgm:spPr/>
      <dgm:t>
        <a:bodyPr/>
        <a:lstStyle/>
        <a:p>
          <a:endParaRPr lang="zh-CN" altLang="en-US" sz="1800"/>
        </a:p>
      </dgm:t>
    </dgm:pt>
    <dgm:pt modelId="{691D3126-CBBC-43A1-8D1B-6FA9F15170D3}">
      <dgm:prSet custT="1"/>
      <dgm:spPr/>
      <dgm:t>
        <a:bodyPr/>
        <a:lstStyle/>
        <a:p>
          <a:pPr rtl="0"/>
          <a:r>
            <a:rPr kumimoji="1" lang="zh-CN" altLang="en-US" sz="2400" b="1" dirty="0" smtClean="0"/>
            <a:t>⑦社会科学类作品的补充说明</a:t>
          </a:r>
          <a:r>
            <a:rPr kumimoji="1" lang="zh-CN" altLang="en-US" sz="2400" dirty="0" smtClean="0"/>
            <a:t>：</a:t>
          </a:r>
          <a:endParaRPr lang="zh-CN" altLang="en-US" sz="2400" dirty="0"/>
        </a:p>
      </dgm:t>
    </dgm:pt>
    <dgm:pt modelId="{24AA81C0-E020-4F05-A4E9-619F61204409}" type="parTrans" cxnId="{F15F3EAB-BAC0-446B-9E95-06718ABB3A82}">
      <dgm:prSet/>
      <dgm:spPr/>
      <dgm:t>
        <a:bodyPr/>
        <a:lstStyle/>
        <a:p>
          <a:endParaRPr lang="zh-CN" altLang="en-US" sz="1800"/>
        </a:p>
      </dgm:t>
    </dgm:pt>
    <dgm:pt modelId="{8ABA5748-8042-457E-922F-E8981A5ABBBC}" type="sibTrans" cxnId="{F15F3EAB-BAC0-446B-9E95-06718ABB3A82}">
      <dgm:prSet/>
      <dgm:spPr/>
      <dgm:t>
        <a:bodyPr/>
        <a:lstStyle/>
        <a:p>
          <a:endParaRPr lang="zh-CN" altLang="en-US" sz="1800"/>
        </a:p>
      </dgm:t>
    </dgm:pt>
    <dgm:pt modelId="{FAB20A25-197C-4C2F-9F60-9FA6E4A09539}" type="pres">
      <dgm:prSet presAssocID="{8598A974-9B2C-4564-88DF-526CEB706C62}" presName="Name0" presStyleCnt="0">
        <dgm:presLayoutVars>
          <dgm:dir/>
          <dgm:resizeHandles val="exact"/>
        </dgm:presLayoutVars>
      </dgm:prSet>
      <dgm:spPr/>
      <dgm:t>
        <a:bodyPr/>
        <a:lstStyle/>
        <a:p>
          <a:endParaRPr lang="zh-CN" altLang="en-US"/>
        </a:p>
      </dgm:t>
    </dgm:pt>
    <dgm:pt modelId="{AAEED44F-A9AC-411A-9EDE-0852D6339B39}" type="pres">
      <dgm:prSet presAssocID="{D0C5EC46-E73B-4CF2-A25A-5A384BF7E268}" presName="node" presStyleLbl="node1" presStyleIdx="0" presStyleCnt="7" custLinFactNeighborX="-7226" custLinFactNeighborY="1538">
        <dgm:presLayoutVars>
          <dgm:bulletEnabled val="1"/>
        </dgm:presLayoutVars>
      </dgm:prSet>
      <dgm:spPr/>
      <dgm:t>
        <a:bodyPr/>
        <a:lstStyle/>
        <a:p>
          <a:endParaRPr lang="zh-CN" altLang="en-US"/>
        </a:p>
      </dgm:t>
    </dgm:pt>
    <dgm:pt modelId="{78415559-2663-4B43-BA91-8557391C3C15}" type="pres">
      <dgm:prSet presAssocID="{E31C7491-D577-4522-9E6B-AF6B5D352A26}" presName="sibTrans" presStyleCnt="0"/>
      <dgm:spPr/>
      <dgm:t>
        <a:bodyPr/>
        <a:lstStyle/>
        <a:p>
          <a:endParaRPr lang="zh-CN" altLang="en-US"/>
        </a:p>
      </dgm:t>
    </dgm:pt>
    <dgm:pt modelId="{C754BD9C-71BD-4B82-94E4-D10CC5E47DF0}" type="pres">
      <dgm:prSet presAssocID="{9B794C87-1725-478B-ACDC-21C784AC7903}" presName="node" presStyleLbl="node1" presStyleIdx="1" presStyleCnt="7">
        <dgm:presLayoutVars>
          <dgm:bulletEnabled val="1"/>
        </dgm:presLayoutVars>
      </dgm:prSet>
      <dgm:spPr/>
      <dgm:t>
        <a:bodyPr/>
        <a:lstStyle/>
        <a:p>
          <a:endParaRPr lang="zh-CN" altLang="en-US"/>
        </a:p>
      </dgm:t>
    </dgm:pt>
    <dgm:pt modelId="{87C5AF45-EED8-4593-B813-872DFF1CA7B4}" type="pres">
      <dgm:prSet presAssocID="{07E46765-89E6-4838-A9CB-27B1BCF8D43D}" presName="sibTrans" presStyleCnt="0"/>
      <dgm:spPr/>
      <dgm:t>
        <a:bodyPr/>
        <a:lstStyle/>
        <a:p>
          <a:endParaRPr lang="zh-CN" altLang="en-US"/>
        </a:p>
      </dgm:t>
    </dgm:pt>
    <dgm:pt modelId="{5ABDB9B5-1EB8-4569-8F37-63C94FE6D18D}" type="pres">
      <dgm:prSet presAssocID="{BCABC5DB-A135-4F1B-8ED8-EFE19DFDC64E}" presName="node" presStyleLbl="node1" presStyleIdx="2" presStyleCnt="7">
        <dgm:presLayoutVars>
          <dgm:bulletEnabled val="1"/>
        </dgm:presLayoutVars>
      </dgm:prSet>
      <dgm:spPr/>
      <dgm:t>
        <a:bodyPr/>
        <a:lstStyle/>
        <a:p>
          <a:endParaRPr lang="zh-CN" altLang="en-US"/>
        </a:p>
      </dgm:t>
    </dgm:pt>
    <dgm:pt modelId="{623CE542-4D7D-4ADF-8E9C-771AD24835BE}" type="pres">
      <dgm:prSet presAssocID="{F3972603-FF25-4A1E-8B34-A3CA30DABCC5}" presName="sibTrans" presStyleCnt="0"/>
      <dgm:spPr/>
      <dgm:t>
        <a:bodyPr/>
        <a:lstStyle/>
        <a:p>
          <a:endParaRPr lang="zh-CN" altLang="en-US"/>
        </a:p>
      </dgm:t>
    </dgm:pt>
    <dgm:pt modelId="{5AF82514-B364-4274-B5AE-8DFB59B8EE13}" type="pres">
      <dgm:prSet presAssocID="{8F43379C-9FDF-4B31-A17A-95D7251D1DCE}" presName="node" presStyleLbl="node1" presStyleIdx="3" presStyleCnt="7">
        <dgm:presLayoutVars>
          <dgm:bulletEnabled val="1"/>
        </dgm:presLayoutVars>
      </dgm:prSet>
      <dgm:spPr/>
      <dgm:t>
        <a:bodyPr/>
        <a:lstStyle/>
        <a:p>
          <a:endParaRPr lang="zh-CN" altLang="en-US"/>
        </a:p>
      </dgm:t>
    </dgm:pt>
    <dgm:pt modelId="{646365C3-2947-464C-8592-41156A77CF57}" type="pres">
      <dgm:prSet presAssocID="{49CA6213-E568-4F6E-B4A0-B6656D119356}" presName="sibTrans" presStyleCnt="0"/>
      <dgm:spPr/>
      <dgm:t>
        <a:bodyPr/>
        <a:lstStyle/>
        <a:p>
          <a:endParaRPr lang="zh-CN" altLang="en-US"/>
        </a:p>
      </dgm:t>
    </dgm:pt>
    <dgm:pt modelId="{77EDF879-DD6F-4AF7-A633-1C8E39122477}" type="pres">
      <dgm:prSet presAssocID="{CDF2F31E-8B56-4DF5-A5D0-E3296504F8D5}" presName="node" presStyleLbl="node1" presStyleIdx="4" presStyleCnt="7">
        <dgm:presLayoutVars>
          <dgm:bulletEnabled val="1"/>
        </dgm:presLayoutVars>
      </dgm:prSet>
      <dgm:spPr/>
      <dgm:t>
        <a:bodyPr/>
        <a:lstStyle/>
        <a:p>
          <a:endParaRPr lang="zh-CN" altLang="en-US"/>
        </a:p>
      </dgm:t>
    </dgm:pt>
    <dgm:pt modelId="{1AA78DBD-00F2-4305-BAB6-25ACA7F4EC14}" type="pres">
      <dgm:prSet presAssocID="{D40CA181-35CF-4FA6-AA6D-EE9FF3E8A48A}" presName="sibTrans" presStyleCnt="0"/>
      <dgm:spPr/>
      <dgm:t>
        <a:bodyPr/>
        <a:lstStyle/>
        <a:p>
          <a:endParaRPr lang="zh-CN" altLang="en-US"/>
        </a:p>
      </dgm:t>
    </dgm:pt>
    <dgm:pt modelId="{5A3F59B3-990B-4E0E-B778-5DCE5BE21345}" type="pres">
      <dgm:prSet presAssocID="{C7BE07F6-5AC4-4241-80F3-D915CFEE1C5A}" presName="node" presStyleLbl="node1" presStyleIdx="5" presStyleCnt="7">
        <dgm:presLayoutVars>
          <dgm:bulletEnabled val="1"/>
        </dgm:presLayoutVars>
      </dgm:prSet>
      <dgm:spPr/>
      <dgm:t>
        <a:bodyPr/>
        <a:lstStyle/>
        <a:p>
          <a:endParaRPr lang="zh-CN" altLang="en-US"/>
        </a:p>
      </dgm:t>
    </dgm:pt>
    <dgm:pt modelId="{3135FBDA-EC5D-4480-AA72-412FE62B21C1}" type="pres">
      <dgm:prSet presAssocID="{82485A3F-E1F8-45DA-A0F2-94F12A8ACB14}" presName="sibTrans" presStyleCnt="0"/>
      <dgm:spPr/>
      <dgm:t>
        <a:bodyPr/>
        <a:lstStyle/>
        <a:p>
          <a:endParaRPr lang="zh-CN" altLang="en-US"/>
        </a:p>
      </dgm:t>
    </dgm:pt>
    <dgm:pt modelId="{01F04E9F-A6D6-4768-92A4-7F7A02B7962A}" type="pres">
      <dgm:prSet presAssocID="{691D3126-CBBC-43A1-8D1B-6FA9F15170D3}" presName="node" presStyleLbl="node1" presStyleIdx="6" presStyleCnt="7">
        <dgm:presLayoutVars>
          <dgm:bulletEnabled val="1"/>
        </dgm:presLayoutVars>
      </dgm:prSet>
      <dgm:spPr/>
      <dgm:t>
        <a:bodyPr/>
        <a:lstStyle/>
        <a:p>
          <a:endParaRPr lang="zh-CN" altLang="en-US"/>
        </a:p>
      </dgm:t>
    </dgm:pt>
  </dgm:ptLst>
  <dgm:cxnLst>
    <dgm:cxn modelId="{F15F3EAB-BAC0-446B-9E95-06718ABB3A82}" srcId="{8598A974-9B2C-4564-88DF-526CEB706C62}" destId="{691D3126-CBBC-43A1-8D1B-6FA9F15170D3}" srcOrd="6" destOrd="0" parTransId="{24AA81C0-E020-4F05-A4E9-619F61204409}" sibTransId="{8ABA5748-8042-457E-922F-E8981A5ABBBC}"/>
    <dgm:cxn modelId="{5DDB1115-85DE-431F-92F7-66AD5E1C59A6}" type="presOf" srcId="{8598A974-9B2C-4564-88DF-526CEB706C62}" destId="{FAB20A25-197C-4C2F-9F60-9FA6E4A09539}" srcOrd="0" destOrd="0" presId="urn:microsoft.com/office/officeart/2005/8/layout/hList6"/>
    <dgm:cxn modelId="{AD1AFCCC-2B36-475A-BB25-F81C7956705A}" type="presOf" srcId="{691D3126-CBBC-43A1-8D1B-6FA9F15170D3}" destId="{01F04E9F-A6D6-4768-92A4-7F7A02B7962A}" srcOrd="0" destOrd="0" presId="urn:microsoft.com/office/officeart/2005/8/layout/hList6"/>
    <dgm:cxn modelId="{8A933CD7-C674-4C74-A667-55F2B47D5607}" srcId="{8598A974-9B2C-4564-88DF-526CEB706C62}" destId="{8F43379C-9FDF-4B31-A17A-95D7251D1DCE}" srcOrd="3" destOrd="0" parTransId="{562912B8-D82C-46BF-A13F-B077FDDE7EE0}" sibTransId="{49CA6213-E568-4F6E-B4A0-B6656D119356}"/>
    <dgm:cxn modelId="{F067113A-2B12-4136-AE74-0ACBB6FC7233}" type="presOf" srcId="{9B794C87-1725-478B-ACDC-21C784AC7903}" destId="{C754BD9C-71BD-4B82-94E4-D10CC5E47DF0}" srcOrd="0" destOrd="0" presId="urn:microsoft.com/office/officeart/2005/8/layout/hList6"/>
    <dgm:cxn modelId="{EA638053-8C9C-49E1-9AA0-1EE667A3E48C}" type="presOf" srcId="{BCABC5DB-A135-4F1B-8ED8-EFE19DFDC64E}" destId="{5ABDB9B5-1EB8-4569-8F37-63C94FE6D18D}" srcOrd="0" destOrd="0" presId="urn:microsoft.com/office/officeart/2005/8/layout/hList6"/>
    <dgm:cxn modelId="{BE90FEA2-08E4-4086-8A0D-C2D7F85140F3}" type="presOf" srcId="{8F43379C-9FDF-4B31-A17A-95D7251D1DCE}" destId="{5AF82514-B364-4274-B5AE-8DFB59B8EE13}" srcOrd="0" destOrd="0" presId="urn:microsoft.com/office/officeart/2005/8/layout/hList6"/>
    <dgm:cxn modelId="{C855846E-12DB-4C79-9E1C-8BDE26ACF315}" srcId="{8598A974-9B2C-4564-88DF-526CEB706C62}" destId="{CDF2F31E-8B56-4DF5-A5D0-E3296504F8D5}" srcOrd="4" destOrd="0" parTransId="{408675CD-1C20-41AB-8098-88BCE7C7148B}" sibTransId="{D40CA181-35CF-4FA6-AA6D-EE9FF3E8A48A}"/>
    <dgm:cxn modelId="{57E8C999-9F7B-46EA-866D-186EC9B16E1C}" type="presOf" srcId="{CDF2F31E-8B56-4DF5-A5D0-E3296504F8D5}" destId="{77EDF879-DD6F-4AF7-A633-1C8E39122477}" srcOrd="0" destOrd="0" presId="urn:microsoft.com/office/officeart/2005/8/layout/hList6"/>
    <dgm:cxn modelId="{00F431D9-5D30-4284-89DA-73ADDDF27BFF}" srcId="{8598A974-9B2C-4564-88DF-526CEB706C62}" destId="{D0C5EC46-E73B-4CF2-A25A-5A384BF7E268}" srcOrd="0" destOrd="0" parTransId="{B704E2DE-B25E-4EEF-BFE7-79670065C8FA}" sibTransId="{E31C7491-D577-4522-9E6B-AF6B5D352A26}"/>
    <dgm:cxn modelId="{B136D38E-0BD0-471B-A225-4546022553E9}" type="presOf" srcId="{C7BE07F6-5AC4-4241-80F3-D915CFEE1C5A}" destId="{5A3F59B3-990B-4E0E-B778-5DCE5BE21345}" srcOrd="0" destOrd="0" presId="urn:microsoft.com/office/officeart/2005/8/layout/hList6"/>
    <dgm:cxn modelId="{26496CE1-4987-48E1-8610-FBE03E07BD67}" srcId="{8598A974-9B2C-4564-88DF-526CEB706C62}" destId="{9B794C87-1725-478B-ACDC-21C784AC7903}" srcOrd="1" destOrd="0" parTransId="{A1D5FDBD-30E8-4A7E-967B-78B81504FFBA}" sibTransId="{07E46765-89E6-4838-A9CB-27B1BCF8D43D}"/>
    <dgm:cxn modelId="{05F68F9A-07C7-43F6-9641-4DF2418CFD49}" srcId="{8598A974-9B2C-4564-88DF-526CEB706C62}" destId="{C7BE07F6-5AC4-4241-80F3-D915CFEE1C5A}" srcOrd="5" destOrd="0" parTransId="{B8CC675E-5DBC-4CA1-9D36-1EBF9DBF4E85}" sibTransId="{82485A3F-E1F8-45DA-A0F2-94F12A8ACB14}"/>
    <dgm:cxn modelId="{378394E7-9372-4D86-A91B-CE140A0BDEDE}" type="presOf" srcId="{D0C5EC46-E73B-4CF2-A25A-5A384BF7E268}" destId="{AAEED44F-A9AC-411A-9EDE-0852D6339B39}" srcOrd="0" destOrd="0" presId="urn:microsoft.com/office/officeart/2005/8/layout/hList6"/>
    <dgm:cxn modelId="{0D46CA05-FA6C-40C6-A523-D57A692B1AA6}" srcId="{8598A974-9B2C-4564-88DF-526CEB706C62}" destId="{BCABC5DB-A135-4F1B-8ED8-EFE19DFDC64E}" srcOrd="2" destOrd="0" parTransId="{055AD549-36B8-494C-B2CD-E4FC34AB53EE}" sibTransId="{F3972603-FF25-4A1E-8B34-A3CA30DABCC5}"/>
    <dgm:cxn modelId="{32AA8682-910B-4028-B126-FBEE9C90F003}" type="presParOf" srcId="{FAB20A25-197C-4C2F-9F60-9FA6E4A09539}" destId="{AAEED44F-A9AC-411A-9EDE-0852D6339B39}" srcOrd="0" destOrd="0" presId="urn:microsoft.com/office/officeart/2005/8/layout/hList6"/>
    <dgm:cxn modelId="{0D8758A0-1D88-4EB4-A643-642E31E5CBA6}" type="presParOf" srcId="{FAB20A25-197C-4C2F-9F60-9FA6E4A09539}" destId="{78415559-2663-4B43-BA91-8557391C3C15}" srcOrd="1" destOrd="0" presId="urn:microsoft.com/office/officeart/2005/8/layout/hList6"/>
    <dgm:cxn modelId="{9062292E-D080-4ED3-B427-2BE2CDADEFF5}" type="presParOf" srcId="{FAB20A25-197C-4C2F-9F60-9FA6E4A09539}" destId="{C754BD9C-71BD-4B82-94E4-D10CC5E47DF0}" srcOrd="2" destOrd="0" presId="urn:microsoft.com/office/officeart/2005/8/layout/hList6"/>
    <dgm:cxn modelId="{8E709C97-A1EB-4B8F-A527-CA5486A670B0}" type="presParOf" srcId="{FAB20A25-197C-4C2F-9F60-9FA6E4A09539}" destId="{87C5AF45-EED8-4593-B813-872DFF1CA7B4}" srcOrd="3" destOrd="0" presId="urn:microsoft.com/office/officeart/2005/8/layout/hList6"/>
    <dgm:cxn modelId="{FE27574E-5F2A-4CDF-9D76-3513F595B3D8}" type="presParOf" srcId="{FAB20A25-197C-4C2F-9F60-9FA6E4A09539}" destId="{5ABDB9B5-1EB8-4569-8F37-63C94FE6D18D}" srcOrd="4" destOrd="0" presId="urn:microsoft.com/office/officeart/2005/8/layout/hList6"/>
    <dgm:cxn modelId="{DF4A0B60-6341-411B-BD6D-32185C98D3F6}" type="presParOf" srcId="{FAB20A25-197C-4C2F-9F60-9FA6E4A09539}" destId="{623CE542-4D7D-4ADF-8E9C-771AD24835BE}" srcOrd="5" destOrd="0" presId="urn:microsoft.com/office/officeart/2005/8/layout/hList6"/>
    <dgm:cxn modelId="{8185CA7B-C890-406F-852E-14DF1A20D629}" type="presParOf" srcId="{FAB20A25-197C-4C2F-9F60-9FA6E4A09539}" destId="{5AF82514-B364-4274-B5AE-8DFB59B8EE13}" srcOrd="6" destOrd="0" presId="urn:microsoft.com/office/officeart/2005/8/layout/hList6"/>
    <dgm:cxn modelId="{F5BBB6FB-F3DD-458F-9C1C-2851950A7458}" type="presParOf" srcId="{FAB20A25-197C-4C2F-9F60-9FA6E4A09539}" destId="{646365C3-2947-464C-8592-41156A77CF57}" srcOrd="7" destOrd="0" presId="urn:microsoft.com/office/officeart/2005/8/layout/hList6"/>
    <dgm:cxn modelId="{1062A864-6418-4975-9C3F-C15CA95C7D88}" type="presParOf" srcId="{FAB20A25-197C-4C2F-9F60-9FA6E4A09539}" destId="{77EDF879-DD6F-4AF7-A633-1C8E39122477}" srcOrd="8" destOrd="0" presId="urn:microsoft.com/office/officeart/2005/8/layout/hList6"/>
    <dgm:cxn modelId="{06E5A71D-71D8-486E-8B56-C5620EE93EE8}" type="presParOf" srcId="{FAB20A25-197C-4C2F-9F60-9FA6E4A09539}" destId="{1AA78DBD-00F2-4305-BAB6-25ACA7F4EC14}" srcOrd="9" destOrd="0" presId="urn:microsoft.com/office/officeart/2005/8/layout/hList6"/>
    <dgm:cxn modelId="{0972EC61-B0DD-4E0C-8901-3CA507A1F898}" type="presParOf" srcId="{FAB20A25-197C-4C2F-9F60-9FA6E4A09539}" destId="{5A3F59B3-990B-4E0E-B778-5DCE5BE21345}" srcOrd="10" destOrd="0" presId="urn:microsoft.com/office/officeart/2005/8/layout/hList6"/>
    <dgm:cxn modelId="{D2C4C73F-AF58-425D-862E-AF60660D04CC}" type="presParOf" srcId="{FAB20A25-197C-4C2F-9F60-9FA6E4A09539}" destId="{3135FBDA-EC5D-4480-AA72-412FE62B21C1}" srcOrd="11" destOrd="0" presId="urn:microsoft.com/office/officeart/2005/8/layout/hList6"/>
    <dgm:cxn modelId="{AFC236EE-7448-41A9-98A6-35BFE3D2E0B5}" type="presParOf" srcId="{FAB20A25-197C-4C2F-9F60-9FA6E4A09539}" destId="{01F04E9F-A6D6-4768-92A4-7F7A02B7962A}" srcOrd="1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A202F92-AACC-4902-8A39-349588C164D0}" type="doc">
      <dgm:prSet loTypeId="urn:microsoft.com/office/officeart/2005/8/layout/vList6" loCatId="list" qsTypeId="urn:microsoft.com/office/officeart/2005/8/quickstyle/simple1" qsCatId="simple" csTypeId="urn:microsoft.com/office/officeart/2005/8/colors/colorful1#4" csCatId="colorful" phldr="1"/>
      <dgm:spPr/>
      <dgm:t>
        <a:bodyPr/>
        <a:lstStyle/>
        <a:p>
          <a:endParaRPr lang="zh-CN" altLang="en-US"/>
        </a:p>
      </dgm:t>
    </dgm:pt>
    <dgm:pt modelId="{5F682CB0-842E-4D7C-8B88-87F09C0E7C06}">
      <dgm:prSet/>
      <dgm:spPr/>
      <dgm:t>
        <a:bodyPr/>
        <a:lstStyle/>
        <a:p>
          <a:pPr algn="ctr" rtl="0"/>
          <a:r>
            <a:rPr kumimoji="1" lang="en-US" b="1" dirty="0" smtClean="0"/>
            <a:t>1.</a:t>
          </a:r>
          <a:endParaRPr kumimoji="1" lang="en-US" b="1" dirty="0"/>
        </a:p>
      </dgm:t>
    </dgm:pt>
    <dgm:pt modelId="{65CAD06D-04B7-44A2-85C6-151663BE8537}" type="parTrans" cxnId="{CB2098D7-71EB-46DF-ACF4-93BA3881B711}">
      <dgm:prSet/>
      <dgm:spPr/>
      <dgm:t>
        <a:bodyPr/>
        <a:lstStyle/>
        <a:p>
          <a:pPr algn="ctr"/>
          <a:endParaRPr lang="zh-CN" altLang="en-US"/>
        </a:p>
      </dgm:t>
    </dgm:pt>
    <dgm:pt modelId="{26618102-15E9-4A2E-A4D6-233B5AB749A6}" type="sibTrans" cxnId="{CB2098D7-71EB-46DF-ACF4-93BA3881B711}">
      <dgm:prSet/>
      <dgm:spPr/>
      <dgm:t>
        <a:bodyPr/>
        <a:lstStyle/>
        <a:p>
          <a:pPr algn="ctr"/>
          <a:endParaRPr lang="zh-CN" altLang="en-US"/>
        </a:p>
      </dgm:t>
    </dgm:pt>
    <dgm:pt modelId="{5AE4C68B-BEFF-4912-9643-C0E5542F52D5}">
      <dgm:prSet/>
      <dgm:spPr/>
      <dgm:t>
        <a:bodyPr/>
        <a:lstStyle/>
        <a:p>
          <a:pPr algn="ctr" rtl="0"/>
          <a:r>
            <a:rPr kumimoji="1" lang="en-US" b="1" dirty="0" smtClean="0"/>
            <a:t>2.</a:t>
          </a:r>
          <a:endParaRPr kumimoji="1" lang="zh-CN" dirty="0"/>
        </a:p>
      </dgm:t>
    </dgm:pt>
    <dgm:pt modelId="{57345DD8-7569-499B-B27D-39C431C08150}" type="parTrans" cxnId="{26CD8A87-589A-46E9-B5FC-340054E88594}">
      <dgm:prSet/>
      <dgm:spPr/>
      <dgm:t>
        <a:bodyPr/>
        <a:lstStyle/>
        <a:p>
          <a:pPr algn="ctr"/>
          <a:endParaRPr lang="zh-CN" altLang="en-US"/>
        </a:p>
      </dgm:t>
    </dgm:pt>
    <dgm:pt modelId="{89008466-9530-49CA-BB61-06E57AF6E77E}" type="sibTrans" cxnId="{26CD8A87-589A-46E9-B5FC-340054E88594}">
      <dgm:prSet/>
      <dgm:spPr/>
      <dgm:t>
        <a:bodyPr/>
        <a:lstStyle/>
        <a:p>
          <a:pPr algn="ctr"/>
          <a:endParaRPr lang="zh-CN" altLang="en-US"/>
        </a:p>
      </dgm:t>
    </dgm:pt>
    <dgm:pt modelId="{9F28A797-563F-4D0E-9EFE-E0FE746320EE}">
      <dgm:prSet/>
      <dgm:spPr/>
      <dgm:t>
        <a:bodyPr/>
        <a:lstStyle/>
        <a:p>
          <a:pPr algn="ctr" rtl="0"/>
          <a:r>
            <a:rPr kumimoji="1" lang="en-US" b="1" dirty="0" smtClean="0"/>
            <a:t>3.</a:t>
          </a:r>
          <a:endParaRPr kumimoji="1" lang="en-US" dirty="0"/>
        </a:p>
      </dgm:t>
    </dgm:pt>
    <dgm:pt modelId="{D85335E2-9239-4FD6-AE35-84A336B75D2D}" type="parTrans" cxnId="{9636A4EE-F4F2-4E0A-9C5E-4BE78AEBF1FF}">
      <dgm:prSet/>
      <dgm:spPr/>
      <dgm:t>
        <a:bodyPr/>
        <a:lstStyle/>
        <a:p>
          <a:pPr algn="ctr"/>
          <a:endParaRPr lang="zh-CN" altLang="en-US"/>
        </a:p>
      </dgm:t>
    </dgm:pt>
    <dgm:pt modelId="{8702B40C-4A96-416F-A2BB-8750B4EABFC9}" type="sibTrans" cxnId="{9636A4EE-F4F2-4E0A-9C5E-4BE78AEBF1FF}">
      <dgm:prSet/>
      <dgm:spPr/>
      <dgm:t>
        <a:bodyPr/>
        <a:lstStyle/>
        <a:p>
          <a:pPr algn="ctr"/>
          <a:endParaRPr lang="zh-CN" altLang="en-US"/>
        </a:p>
      </dgm:t>
    </dgm:pt>
    <dgm:pt modelId="{44001331-1276-4F95-B270-D92D40F6FA8E}">
      <dgm:prSet/>
      <dgm:spPr/>
      <dgm:t>
        <a:bodyPr/>
        <a:lstStyle/>
        <a:p>
          <a:pPr algn="ctr" rtl="0"/>
          <a:r>
            <a:rPr kumimoji="1" lang="en-US" b="1" dirty="0" smtClean="0"/>
            <a:t>4.</a:t>
          </a:r>
          <a:endParaRPr kumimoji="1" lang="zh-CN" dirty="0"/>
        </a:p>
      </dgm:t>
    </dgm:pt>
    <dgm:pt modelId="{9FA7626A-D812-4169-8F6A-BE566946906A}" type="parTrans" cxnId="{53A535AD-3DA7-443F-9D71-D81F3C317CC0}">
      <dgm:prSet/>
      <dgm:spPr/>
      <dgm:t>
        <a:bodyPr/>
        <a:lstStyle/>
        <a:p>
          <a:pPr algn="ctr"/>
          <a:endParaRPr lang="zh-CN" altLang="en-US"/>
        </a:p>
      </dgm:t>
    </dgm:pt>
    <dgm:pt modelId="{949F85CC-8FB8-4E14-9B63-F9CAF0CAB5E3}" type="sibTrans" cxnId="{53A535AD-3DA7-443F-9D71-D81F3C317CC0}">
      <dgm:prSet/>
      <dgm:spPr/>
      <dgm:t>
        <a:bodyPr/>
        <a:lstStyle/>
        <a:p>
          <a:pPr algn="ctr"/>
          <a:endParaRPr lang="zh-CN" altLang="en-US"/>
        </a:p>
      </dgm:t>
    </dgm:pt>
    <dgm:pt modelId="{F82C84B9-2B6D-4D32-801F-64B9E8EB7642}">
      <dgm:prSet/>
      <dgm:spPr/>
      <dgm:t>
        <a:bodyPr/>
        <a:lstStyle/>
        <a:p>
          <a:pPr algn="ctr" rtl="0"/>
          <a:r>
            <a:rPr kumimoji="1" lang="en-US" b="1" dirty="0" smtClean="0"/>
            <a:t>5.</a:t>
          </a:r>
          <a:endParaRPr kumimoji="1" lang="zh-CN" dirty="0"/>
        </a:p>
      </dgm:t>
    </dgm:pt>
    <dgm:pt modelId="{65643200-7649-443C-B082-751368435D7D}" type="parTrans" cxnId="{28C3A8F0-3F63-4C2C-AF28-4412BBF87BF2}">
      <dgm:prSet/>
      <dgm:spPr/>
      <dgm:t>
        <a:bodyPr/>
        <a:lstStyle/>
        <a:p>
          <a:pPr algn="ctr"/>
          <a:endParaRPr lang="zh-CN" altLang="en-US"/>
        </a:p>
      </dgm:t>
    </dgm:pt>
    <dgm:pt modelId="{925DD473-A9CF-4C4B-AFFE-A53FB57678D0}" type="sibTrans" cxnId="{28C3A8F0-3F63-4C2C-AF28-4412BBF87BF2}">
      <dgm:prSet/>
      <dgm:spPr/>
      <dgm:t>
        <a:bodyPr/>
        <a:lstStyle/>
        <a:p>
          <a:pPr algn="ctr"/>
          <a:endParaRPr lang="zh-CN" altLang="en-US"/>
        </a:p>
      </dgm:t>
    </dgm:pt>
    <dgm:pt modelId="{BA2745A8-30B9-4B3B-9CB1-CD7B3D409DE8}">
      <dgm:prSet/>
      <dgm:spPr/>
      <dgm:t>
        <a:bodyPr/>
        <a:lstStyle/>
        <a:p>
          <a:pPr algn="ctr" rtl="0"/>
          <a:r>
            <a:rPr kumimoji="1" lang="zh-CN" b="1" dirty="0" smtClean="0"/>
            <a:t>作品分类：</a:t>
          </a:r>
          <a:endParaRPr lang="zh-CN" altLang="en-US" dirty="0"/>
        </a:p>
      </dgm:t>
    </dgm:pt>
    <dgm:pt modelId="{D05897E2-2EE6-4122-9B0F-03E1F5DC5437}" type="parTrans" cxnId="{768C5F5E-1484-49BF-ACE1-088B89130A4A}">
      <dgm:prSet/>
      <dgm:spPr/>
      <dgm:t>
        <a:bodyPr/>
        <a:lstStyle/>
        <a:p>
          <a:pPr algn="ctr"/>
          <a:endParaRPr lang="zh-CN" altLang="en-US"/>
        </a:p>
      </dgm:t>
    </dgm:pt>
    <dgm:pt modelId="{1EC682A0-6784-4F9C-83FB-CF933907BE17}" type="sibTrans" cxnId="{768C5F5E-1484-49BF-ACE1-088B89130A4A}">
      <dgm:prSet/>
      <dgm:spPr/>
      <dgm:t>
        <a:bodyPr/>
        <a:lstStyle/>
        <a:p>
          <a:pPr algn="ctr"/>
          <a:endParaRPr lang="zh-CN" altLang="en-US"/>
        </a:p>
      </dgm:t>
    </dgm:pt>
    <dgm:pt modelId="{FF622D11-E639-41CF-B003-F77F752F7CB3}">
      <dgm:prSet/>
      <dgm:spPr/>
      <dgm:t>
        <a:bodyPr/>
        <a:lstStyle/>
        <a:p>
          <a:pPr algn="ctr"/>
          <a:r>
            <a:rPr kumimoji="1" lang="zh-CN" b="1" smtClean="0"/>
            <a:t>学校职能部门的审核确认：</a:t>
          </a:r>
          <a:endParaRPr lang="zh-CN" altLang="en-US"/>
        </a:p>
      </dgm:t>
    </dgm:pt>
    <dgm:pt modelId="{E04C06E7-19CB-4FE5-A2F4-AB177FA73A2A}" type="parTrans" cxnId="{98841641-42B8-4511-986A-F6A7C0EB79ED}">
      <dgm:prSet/>
      <dgm:spPr/>
      <dgm:t>
        <a:bodyPr/>
        <a:lstStyle/>
        <a:p>
          <a:pPr algn="ctr"/>
          <a:endParaRPr lang="zh-CN" altLang="en-US"/>
        </a:p>
      </dgm:t>
    </dgm:pt>
    <dgm:pt modelId="{414EA190-D45B-4E66-AED2-F69C8BC037D6}" type="sibTrans" cxnId="{98841641-42B8-4511-986A-F6A7C0EB79ED}">
      <dgm:prSet/>
      <dgm:spPr/>
      <dgm:t>
        <a:bodyPr/>
        <a:lstStyle/>
        <a:p>
          <a:pPr algn="ctr"/>
          <a:endParaRPr lang="zh-CN" altLang="en-US"/>
        </a:p>
      </dgm:t>
    </dgm:pt>
    <dgm:pt modelId="{66D1F30C-EB11-4E48-A60C-B10654C52812}">
      <dgm:prSet/>
      <dgm:spPr/>
      <dgm:t>
        <a:bodyPr/>
        <a:lstStyle/>
        <a:p>
          <a:pPr algn="ctr" rtl="0"/>
          <a:r>
            <a:rPr kumimoji="1" lang="zh-CN" b="1" dirty="0" smtClean="0"/>
            <a:t>学科专业领域区分：</a:t>
          </a:r>
          <a:r>
            <a:rPr kumimoji="1" lang="zh-CN" dirty="0" smtClean="0"/>
            <a:t>主要</a:t>
          </a:r>
          <a:r>
            <a:rPr kumimoji="1" lang="en-US" dirty="0" smtClean="0"/>
            <a:t>B1</a:t>
          </a:r>
          <a:r>
            <a:rPr kumimoji="1" lang="zh-CN" dirty="0" smtClean="0"/>
            <a:t>、</a:t>
          </a:r>
          <a:r>
            <a:rPr kumimoji="1" lang="en-US" dirty="0" smtClean="0"/>
            <a:t>B3</a:t>
          </a:r>
          <a:r>
            <a:rPr kumimoji="1" lang="zh-CN" dirty="0" smtClean="0"/>
            <a:t>表</a:t>
          </a:r>
          <a:endParaRPr lang="zh-CN" altLang="en-US" dirty="0"/>
        </a:p>
      </dgm:t>
    </dgm:pt>
    <dgm:pt modelId="{565AFD31-8525-4EDD-AB74-CF625C2216BD}" type="parTrans" cxnId="{D6ACFE37-F2C9-474E-B95A-D45CFF02367D}">
      <dgm:prSet/>
      <dgm:spPr/>
      <dgm:t>
        <a:bodyPr/>
        <a:lstStyle/>
        <a:p>
          <a:pPr algn="ctr"/>
          <a:endParaRPr lang="zh-CN" altLang="en-US"/>
        </a:p>
      </dgm:t>
    </dgm:pt>
    <dgm:pt modelId="{F13DACBE-69A8-4EED-B6BF-3BF952062A4D}" type="sibTrans" cxnId="{D6ACFE37-F2C9-474E-B95A-D45CFF02367D}">
      <dgm:prSet/>
      <dgm:spPr/>
      <dgm:t>
        <a:bodyPr/>
        <a:lstStyle/>
        <a:p>
          <a:pPr algn="ctr"/>
          <a:endParaRPr lang="zh-CN" altLang="en-US"/>
        </a:p>
      </dgm:t>
    </dgm:pt>
    <dgm:pt modelId="{285A7EE6-3B33-4BFA-AFF0-D71BD38E8CD9}">
      <dgm:prSet/>
      <dgm:spPr/>
      <dgm:t>
        <a:bodyPr/>
        <a:lstStyle/>
        <a:p>
          <a:pPr algn="ctr" rtl="0"/>
          <a:r>
            <a:rPr kumimoji="1" lang="zh-CN" b="1" smtClean="0"/>
            <a:t>科技发明制作（</a:t>
          </a:r>
          <a:r>
            <a:rPr kumimoji="1" lang="en-US" b="1" smtClean="0"/>
            <a:t>B3</a:t>
          </a:r>
          <a:r>
            <a:rPr kumimoji="1" lang="zh-CN" b="1" smtClean="0"/>
            <a:t>表）的要求：</a:t>
          </a:r>
          <a:endParaRPr lang="zh-CN" altLang="en-US"/>
        </a:p>
      </dgm:t>
    </dgm:pt>
    <dgm:pt modelId="{9C5B9A74-7B23-4E52-A89C-BEB60B23D157}" type="parTrans" cxnId="{AFF11339-B63A-4792-A13B-935B389BC220}">
      <dgm:prSet/>
      <dgm:spPr/>
      <dgm:t>
        <a:bodyPr/>
        <a:lstStyle/>
        <a:p>
          <a:pPr algn="ctr"/>
          <a:endParaRPr lang="zh-CN" altLang="en-US"/>
        </a:p>
      </dgm:t>
    </dgm:pt>
    <dgm:pt modelId="{1558FF02-8597-4520-B681-3614952D9006}" type="sibTrans" cxnId="{AFF11339-B63A-4792-A13B-935B389BC220}">
      <dgm:prSet/>
      <dgm:spPr/>
      <dgm:t>
        <a:bodyPr/>
        <a:lstStyle/>
        <a:p>
          <a:pPr algn="ctr"/>
          <a:endParaRPr lang="zh-CN" altLang="en-US"/>
        </a:p>
      </dgm:t>
    </dgm:pt>
    <dgm:pt modelId="{18BAB782-02A4-4B5F-B17D-B0902C4D09E8}">
      <dgm:prSet/>
      <dgm:spPr/>
      <dgm:t>
        <a:bodyPr/>
        <a:lstStyle/>
        <a:p>
          <a:pPr algn="ctr" rtl="0"/>
          <a:r>
            <a:rPr kumimoji="1" lang="zh-CN" b="1" smtClean="0"/>
            <a:t>社科类作品的字数限制：</a:t>
          </a:r>
          <a:endParaRPr lang="zh-CN" altLang="en-US"/>
        </a:p>
      </dgm:t>
    </dgm:pt>
    <dgm:pt modelId="{BAF3D687-4FBD-4466-9634-505FDC8E6FD4}" type="parTrans" cxnId="{B4575975-D2FE-4FE0-8945-11495BB8A170}">
      <dgm:prSet/>
      <dgm:spPr/>
      <dgm:t>
        <a:bodyPr/>
        <a:lstStyle/>
        <a:p>
          <a:pPr algn="ctr"/>
          <a:endParaRPr lang="zh-CN" altLang="en-US"/>
        </a:p>
      </dgm:t>
    </dgm:pt>
    <dgm:pt modelId="{005F93BA-0F93-42EA-B92C-E8E5F8307379}" type="sibTrans" cxnId="{B4575975-D2FE-4FE0-8945-11495BB8A170}">
      <dgm:prSet/>
      <dgm:spPr/>
      <dgm:t>
        <a:bodyPr/>
        <a:lstStyle/>
        <a:p>
          <a:pPr algn="ctr"/>
          <a:endParaRPr lang="zh-CN" altLang="en-US"/>
        </a:p>
      </dgm:t>
    </dgm:pt>
    <dgm:pt modelId="{24A5BD97-0A38-47F7-881B-7262D33A0BE4}" type="pres">
      <dgm:prSet presAssocID="{8A202F92-AACC-4902-8A39-349588C164D0}" presName="Name0" presStyleCnt="0">
        <dgm:presLayoutVars>
          <dgm:dir/>
          <dgm:animLvl val="lvl"/>
          <dgm:resizeHandles/>
        </dgm:presLayoutVars>
      </dgm:prSet>
      <dgm:spPr/>
      <dgm:t>
        <a:bodyPr/>
        <a:lstStyle/>
        <a:p>
          <a:endParaRPr lang="zh-CN" altLang="en-US"/>
        </a:p>
      </dgm:t>
    </dgm:pt>
    <dgm:pt modelId="{97F1E850-CD8A-48C8-8116-7E130EB109D1}" type="pres">
      <dgm:prSet presAssocID="{5F682CB0-842E-4D7C-8B88-87F09C0E7C06}" presName="linNode" presStyleCnt="0"/>
      <dgm:spPr/>
    </dgm:pt>
    <dgm:pt modelId="{FF5855C1-9D30-450F-8F2A-81C6A2E263CB}" type="pres">
      <dgm:prSet presAssocID="{5F682CB0-842E-4D7C-8B88-87F09C0E7C06}" presName="parentShp" presStyleLbl="node1" presStyleIdx="0" presStyleCnt="5" custScaleX="41584" custLinFactNeighborX="-17056" custLinFactNeighborY="-184">
        <dgm:presLayoutVars>
          <dgm:bulletEnabled val="1"/>
        </dgm:presLayoutVars>
      </dgm:prSet>
      <dgm:spPr/>
      <dgm:t>
        <a:bodyPr/>
        <a:lstStyle/>
        <a:p>
          <a:endParaRPr lang="zh-CN" altLang="en-US"/>
        </a:p>
      </dgm:t>
    </dgm:pt>
    <dgm:pt modelId="{420EC3ED-F863-453E-B337-ED3B54274D6F}" type="pres">
      <dgm:prSet presAssocID="{5F682CB0-842E-4D7C-8B88-87F09C0E7C06}" presName="childShp" presStyleLbl="bgAccFollowNode1" presStyleIdx="0" presStyleCnt="5" custScaleX="124705" custLinFactNeighborX="-11581" custLinFactNeighborY="-2000">
        <dgm:presLayoutVars>
          <dgm:bulletEnabled val="1"/>
        </dgm:presLayoutVars>
      </dgm:prSet>
      <dgm:spPr/>
      <dgm:t>
        <a:bodyPr/>
        <a:lstStyle/>
        <a:p>
          <a:endParaRPr lang="zh-CN" altLang="en-US"/>
        </a:p>
      </dgm:t>
    </dgm:pt>
    <dgm:pt modelId="{5DBEAD6C-FD59-4636-A3D7-BF07FF844E58}" type="pres">
      <dgm:prSet presAssocID="{26618102-15E9-4A2E-A4D6-233B5AB749A6}" presName="spacing" presStyleCnt="0"/>
      <dgm:spPr/>
    </dgm:pt>
    <dgm:pt modelId="{BF811061-0F85-4B6A-B21B-EF06D3160ECB}" type="pres">
      <dgm:prSet presAssocID="{5AE4C68B-BEFF-4912-9643-C0E5542F52D5}" presName="linNode" presStyleCnt="0"/>
      <dgm:spPr/>
    </dgm:pt>
    <dgm:pt modelId="{6C655510-074A-4AE1-8083-78F7938B616E}" type="pres">
      <dgm:prSet presAssocID="{5AE4C68B-BEFF-4912-9643-C0E5542F52D5}" presName="parentShp" presStyleLbl="node1" presStyleIdx="1" presStyleCnt="5" custScaleX="41584" custLinFactNeighborX="-17056" custLinFactNeighborY="-2000">
        <dgm:presLayoutVars>
          <dgm:bulletEnabled val="1"/>
        </dgm:presLayoutVars>
      </dgm:prSet>
      <dgm:spPr/>
      <dgm:t>
        <a:bodyPr/>
        <a:lstStyle/>
        <a:p>
          <a:endParaRPr lang="zh-CN" altLang="en-US"/>
        </a:p>
      </dgm:t>
    </dgm:pt>
    <dgm:pt modelId="{A1199DB9-335C-4A5B-AF5C-CA1C820C6B40}" type="pres">
      <dgm:prSet presAssocID="{5AE4C68B-BEFF-4912-9643-C0E5542F52D5}" presName="childShp" presStyleLbl="bgAccFollowNode1" presStyleIdx="1" presStyleCnt="5" custScaleX="124705" custLinFactNeighborX="-11581" custLinFactNeighborY="-3815">
        <dgm:presLayoutVars>
          <dgm:bulletEnabled val="1"/>
        </dgm:presLayoutVars>
      </dgm:prSet>
      <dgm:spPr/>
      <dgm:t>
        <a:bodyPr/>
        <a:lstStyle/>
        <a:p>
          <a:endParaRPr lang="zh-CN" altLang="en-US"/>
        </a:p>
      </dgm:t>
    </dgm:pt>
    <dgm:pt modelId="{9937E325-7F71-4E5C-AF81-AA57F8C9F2CB}" type="pres">
      <dgm:prSet presAssocID="{89008466-9530-49CA-BB61-06E57AF6E77E}" presName="spacing" presStyleCnt="0"/>
      <dgm:spPr/>
    </dgm:pt>
    <dgm:pt modelId="{59F9D0EA-3B10-46C7-B3B5-F360B8A47ECC}" type="pres">
      <dgm:prSet presAssocID="{9F28A797-563F-4D0E-9EFE-E0FE746320EE}" presName="linNode" presStyleCnt="0"/>
      <dgm:spPr/>
    </dgm:pt>
    <dgm:pt modelId="{848D037F-D38D-4877-A9D5-5BDA4192F9AF}" type="pres">
      <dgm:prSet presAssocID="{9F28A797-563F-4D0E-9EFE-E0FE746320EE}" presName="parentShp" presStyleLbl="node1" presStyleIdx="2" presStyleCnt="5" custScaleX="41584" custLinFactNeighborX="-17056" custLinFactNeighborY="-2000">
        <dgm:presLayoutVars>
          <dgm:bulletEnabled val="1"/>
        </dgm:presLayoutVars>
      </dgm:prSet>
      <dgm:spPr/>
      <dgm:t>
        <a:bodyPr/>
        <a:lstStyle/>
        <a:p>
          <a:endParaRPr lang="zh-CN" altLang="en-US"/>
        </a:p>
      </dgm:t>
    </dgm:pt>
    <dgm:pt modelId="{86943BDE-16AA-462C-B2D3-289A5B1654E8}" type="pres">
      <dgm:prSet presAssocID="{9F28A797-563F-4D0E-9EFE-E0FE746320EE}" presName="childShp" presStyleLbl="bgAccFollowNode1" presStyleIdx="2" presStyleCnt="5" custScaleX="124705" custLinFactNeighborX="-11581" custLinFactNeighborY="-3815">
        <dgm:presLayoutVars>
          <dgm:bulletEnabled val="1"/>
        </dgm:presLayoutVars>
      </dgm:prSet>
      <dgm:spPr/>
      <dgm:t>
        <a:bodyPr/>
        <a:lstStyle/>
        <a:p>
          <a:endParaRPr lang="zh-CN" altLang="en-US"/>
        </a:p>
      </dgm:t>
    </dgm:pt>
    <dgm:pt modelId="{3203F2A9-C00F-4900-999F-6541EB5231C4}" type="pres">
      <dgm:prSet presAssocID="{8702B40C-4A96-416F-A2BB-8750B4EABFC9}" presName="spacing" presStyleCnt="0"/>
      <dgm:spPr/>
    </dgm:pt>
    <dgm:pt modelId="{D902DD27-424F-4200-9EBD-20940BA14B7F}" type="pres">
      <dgm:prSet presAssocID="{44001331-1276-4F95-B270-D92D40F6FA8E}" presName="linNode" presStyleCnt="0"/>
      <dgm:spPr/>
    </dgm:pt>
    <dgm:pt modelId="{EB886257-FAE6-4CDB-963A-66FD3CEE29DF}" type="pres">
      <dgm:prSet presAssocID="{44001331-1276-4F95-B270-D92D40F6FA8E}" presName="parentShp" presStyleLbl="node1" presStyleIdx="3" presStyleCnt="5" custScaleX="41584" custLinFactNeighborX="-17056" custLinFactNeighborY="-2000">
        <dgm:presLayoutVars>
          <dgm:bulletEnabled val="1"/>
        </dgm:presLayoutVars>
      </dgm:prSet>
      <dgm:spPr/>
      <dgm:t>
        <a:bodyPr/>
        <a:lstStyle/>
        <a:p>
          <a:endParaRPr lang="zh-CN" altLang="en-US"/>
        </a:p>
      </dgm:t>
    </dgm:pt>
    <dgm:pt modelId="{2BA82E9C-C643-469C-AC5E-2BB8DAFACDAE}" type="pres">
      <dgm:prSet presAssocID="{44001331-1276-4F95-B270-D92D40F6FA8E}" presName="childShp" presStyleLbl="bgAccFollowNode1" presStyleIdx="3" presStyleCnt="5" custScaleX="124705" custLinFactNeighborX="-11581" custLinFactNeighborY="-3815">
        <dgm:presLayoutVars>
          <dgm:bulletEnabled val="1"/>
        </dgm:presLayoutVars>
      </dgm:prSet>
      <dgm:spPr/>
      <dgm:t>
        <a:bodyPr/>
        <a:lstStyle/>
        <a:p>
          <a:endParaRPr lang="zh-CN" altLang="en-US"/>
        </a:p>
      </dgm:t>
    </dgm:pt>
    <dgm:pt modelId="{E83C4611-379A-4932-8ADF-2801D882F703}" type="pres">
      <dgm:prSet presAssocID="{949F85CC-8FB8-4E14-9B63-F9CAF0CAB5E3}" presName="spacing" presStyleCnt="0"/>
      <dgm:spPr/>
    </dgm:pt>
    <dgm:pt modelId="{EC3B4226-8EE3-4403-8683-9E96338533E5}" type="pres">
      <dgm:prSet presAssocID="{F82C84B9-2B6D-4D32-801F-64B9E8EB7642}" presName="linNode" presStyleCnt="0"/>
      <dgm:spPr/>
    </dgm:pt>
    <dgm:pt modelId="{DE6A5B33-D091-4F88-B152-6BF674B6559C}" type="pres">
      <dgm:prSet presAssocID="{F82C84B9-2B6D-4D32-801F-64B9E8EB7642}" presName="parentShp" presStyleLbl="node1" presStyleIdx="4" presStyleCnt="5" custScaleX="41584" custLinFactNeighborX="-17056" custLinFactNeighborY="-2000">
        <dgm:presLayoutVars>
          <dgm:bulletEnabled val="1"/>
        </dgm:presLayoutVars>
      </dgm:prSet>
      <dgm:spPr/>
      <dgm:t>
        <a:bodyPr/>
        <a:lstStyle/>
        <a:p>
          <a:endParaRPr lang="zh-CN" altLang="en-US"/>
        </a:p>
      </dgm:t>
    </dgm:pt>
    <dgm:pt modelId="{6B012DEA-497E-48C3-A2AF-04FB86C46B4B}" type="pres">
      <dgm:prSet presAssocID="{F82C84B9-2B6D-4D32-801F-64B9E8EB7642}" presName="childShp" presStyleLbl="bgAccFollowNode1" presStyleIdx="4" presStyleCnt="5" custScaleX="124705" custLinFactNeighborX="-11581" custLinFactNeighborY="-3815">
        <dgm:presLayoutVars>
          <dgm:bulletEnabled val="1"/>
        </dgm:presLayoutVars>
      </dgm:prSet>
      <dgm:spPr/>
      <dgm:t>
        <a:bodyPr/>
        <a:lstStyle/>
        <a:p>
          <a:endParaRPr lang="zh-CN" altLang="en-US"/>
        </a:p>
      </dgm:t>
    </dgm:pt>
  </dgm:ptLst>
  <dgm:cxnLst>
    <dgm:cxn modelId="{9636A4EE-F4F2-4E0A-9C5E-4BE78AEBF1FF}" srcId="{8A202F92-AACC-4902-8A39-349588C164D0}" destId="{9F28A797-563F-4D0E-9EFE-E0FE746320EE}" srcOrd="2" destOrd="0" parTransId="{D85335E2-9239-4FD6-AE35-84A336B75D2D}" sibTransId="{8702B40C-4A96-416F-A2BB-8750B4EABFC9}"/>
    <dgm:cxn modelId="{E2CFCC0E-09EB-4E74-A34E-81CA6658BC8B}" type="presOf" srcId="{F82C84B9-2B6D-4D32-801F-64B9E8EB7642}" destId="{DE6A5B33-D091-4F88-B152-6BF674B6559C}" srcOrd="0" destOrd="0" presId="urn:microsoft.com/office/officeart/2005/8/layout/vList6"/>
    <dgm:cxn modelId="{CB2098D7-71EB-46DF-ACF4-93BA3881B711}" srcId="{8A202F92-AACC-4902-8A39-349588C164D0}" destId="{5F682CB0-842E-4D7C-8B88-87F09C0E7C06}" srcOrd="0" destOrd="0" parTransId="{65CAD06D-04B7-44A2-85C6-151663BE8537}" sibTransId="{26618102-15E9-4A2E-A4D6-233B5AB749A6}"/>
    <dgm:cxn modelId="{B4575975-D2FE-4FE0-8945-11495BB8A170}" srcId="{F82C84B9-2B6D-4D32-801F-64B9E8EB7642}" destId="{18BAB782-02A4-4B5F-B17D-B0902C4D09E8}" srcOrd="0" destOrd="0" parTransId="{BAF3D687-4FBD-4466-9634-505FDC8E6FD4}" sibTransId="{005F93BA-0F93-42EA-B92C-E8E5F8307379}"/>
    <dgm:cxn modelId="{6EA014F7-A39F-45E8-A1E8-E7A0A14F874C}" type="presOf" srcId="{FF622D11-E639-41CF-B003-F77F752F7CB3}" destId="{A1199DB9-335C-4A5B-AF5C-CA1C820C6B40}" srcOrd="0" destOrd="0" presId="urn:microsoft.com/office/officeart/2005/8/layout/vList6"/>
    <dgm:cxn modelId="{3A6506D4-907B-4147-BA70-98B96645912F}" type="presOf" srcId="{9F28A797-563F-4D0E-9EFE-E0FE746320EE}" destId="{848D037F-D38D-4877-A9D5-5BDA4192F9AF}" srcOrd="0" destOrd="0" presId="urn:microsoft.com/office/officeart/2005/8/layout/vList6"/>
    <dgm:cxn modelId="{AFF11339-B63A-4792-A13B-935B389BC220}" srcId="{44001331-1276-4F95-B270-D92D40F6FA8E}" destId="{285A7EE6-3B33-4BFA-AFF0-D71BD38E8CD9}" srcOrd="0" destOrd="0" parTransId="{9C5B9A74-7B23-4E52-A89C-BEB60B23D157}" sibTransId="{1558FF02-8597-4520-B681-3614952D9006}"/>
    <dgm:cxn modelId="{1D63B629-A900-47BF-A993-F76649BE7E8E}" type="presOf" srcId="{66D1F30C-EB11-4E48-A60C-B10654C52812}" destId="{86943BDE-16AA-462C-B2D3-289A5B1654E8}" srcOrd="0" destOrd="0" presId="urn:microsoft.com/office/officeart/2005/8/layout/vList6"/>
    <dgm:cxn modelId="{321D0C19-8038-4AB4-A210-224CE83C45C5}" type="presOf" srcId="{5F682CB0-842E-4D7C-8B88-87F09C0E7C06}" destId="{FF5855C1-9D30-450F-8F2A-81C6A2E263CB}" srcOrd="0" destOrd="0" presId="urn:microsoft.com/office/officeart/2005/8/layout/vList6"/>
    <dgm:cxn modelId="{EB3CB351-1AE2-4C0A-88E2-2934BD4695ED}" type="presOf" srcId="{BA2745A8-30B9-4B3B-9CB1-CD7B3D409DE8}" destId="{420EC3ED-F863-453E-B337-ED3B54274D6F}" srcOrd="0" destOrd="0" presId="urn:microsoft.com/office/officeart/2005/8/layout/vList6"/>
    <dgm:cxn modelId="{28C3A8F0-3F63-4C2C-AF28-4412BBF87BF2}" srcId="{8A202F92-AACC-4902-8A39-349588C164D0}" destId="{F82C84B9-2B6D-4D32-801F-64B9E8EB7642}" srcOrd="4" destOrd="0" parTransId="{65643200-7649-443C-B082-751368435D7D}" sibTransId="{925DD473-A9CF-4C4B-AFFE-A53FB57678D0}"/>
    <dgm:cxn modelId="{53A535AD-3DA7-443F-9D71-D81F3C317CC0}" srcId="{8A202F92-AACC-4902-8A39-349588C164D0}" destId="{44001331-1276-4F95-B270-D92D40F6FA8E}" srcOrd="3" destOrd="0" parTransId="{9FA7626A-D812-4169-8F6A-BE566946906A}" sibTransId="{949F85CC-8FB8-4E14-9B63-F9CAF0CAB5E3}"/>
    <dgm:cxn modelId="{98841641-42B8-4511-986A-F6A7C0EB79ED}" srcId="{5AE4C68B-BEFF-4912-9643-C0E5542F52D5}" destId="{FF622D11-E639-41CF-B003-F77F752F7CB3}" srcOrd="0" destOrd="0" parTransId="{E04C06E7-19CB-4FE5-A2F4-AB177FA73A2A}" sibTransId="{414EA190-D45B-4E66-AED2-F69C8BC037D6}"/>
    <dgm:cxn modelId="{6E37BB71-FCA3-4EC7-A309-96FB20D60EBC}" type="presOf" srcId="{285A7EE6-3B33-4BFA-AFF0-D71BD38E8CD9}" destId="{2BA82E9C-C643-469C-AC5E-2BB8DAFACDAE}" srcOrd="0" destOrd="0" presId="urn:microsoft.com/office/officeart/2005/8/layout/vList6"/>
    <dgm:cxn modelId="{D6ACFE37-F2C9-474E-B95A-D45CFF02367D}" srcId="{9F28A797-563F-4D0E-9EFE-E0FE746320EE}" destId="{66D1F30C-EB11-4E48-A60C-B10654C52812}" srcOrd="0" destOrd="0" parTransId="{565AFD31-8525-4EDD-AB74-CF625C2216BD}" sibTransId="{F13DACBE-69A8-4EED-B6BF-3BF952062A4D}"/>
    <dgm:cxn modelId="{AB2C3802-191A-4534-A454-3B85E56A4F62}" type="presOf" srcId="{44001331-1276-4F95-B270-D92D40F6FA8E}" destId="{EB886257-FAE6-4CDB-963A-66FD3CEE29DF}" srcOrd="0" destOrd="0" presId="urn:microsoft.com/office/officeart/2005/8/layout/vList6"/>
    <dgm:cxn modelId="{26CD8A87-589A-46E9-B5FC-340054E88594}" srcId="{8A202F92-AACC-4902-8A39-349588C164D0}" destId="{5AE4C68B-BEFF-4912-9643-C0E5542F52D5}" srcOrd="1" destOrd="0" parTransId="{57345DD8-7569-499B-B27D-39C431C08150}" sibTransId="{89008466-9530-49CA-BB61-06E57AF6E77E}"/>
    <dgm:cxn modelId="{C6F6A3E5-C734-49C3-8E9F-5C23AC7215DA}" type="presOf" srcId="{8A202F92-AACC-4902-8A39-349588C164D0}" destId="{24A5BD97-0A38-47F7-881B-7262D33A0BE4}" srcOrd="0" destOrd="0" presId="urn:microsoft.com/office/officeart/2005/8/layout/vList6"/>
    <dgm:cxn modelId="{768C5F5E-1484-49BF-ACE1-088B89130A4A}" srcId="{5F682CB0-842E-4D7C-8B88-87F09C0E7C06}" destId="{BA2745A8-30B9-4B3B-9CB1-CD7B3D409DE8}" srcOrd="0" destOrd="0" parTransId="{D05897E2-2EE6-4122-9B0F-03E1F5DC5437}" sibTransId="{1EC682A0-6784-4F9C-83FB-CF933907BE17}"/>
    <dgm:cxn modelId="{03884830-2EEE-4101-8B1F-E2FD7F9AA920}" type="presOf" srcId="{5AE4C68B-BEFF-4912-9643-C0E5542F52D5}" destId="{6C655510-074A-4AE1-8083-78F7938B616E}" srcOrd="0" destOrd="0" presId="urn:microsoft.com/office/officeart/2005/8/layout/vList6"/>
    <dgm:cxn modelId="{41D62626-666D-403D-A862-8747C2910367}" type="presOf" srcId="{18BAB782-02A4-4B5F-B17D-B0902C4D09E8}" destId="{6B012DEA-497E-48C3-A2AF-04FB86C46B4B}" srcOrd="0" destOrd="0" presId="urn:microsoft.com/office/officeart/2005/8/layout/vList6"/>
    <dgm:cxn modelId="{666BE170-CE7B-498D-9F6F-8600DB9F5022}" type="presParOf" srcId="{24A5BD97-0A38-47F7-881B-7262D33A0BE4}" destId="{97F1E850-CD8A-48C8-8116-7E130EB109D1}" srcOrd="0" destOrd="0" presId="urn:microsoft.com/office/officeart/2005/8/layout/vList6"/>
    <dgm:cxn modelId="{1AF6864F-8D3E-4ACE-AB3B-87D0DD0CDD39}" type="presParOf" srcId="{97F1E850-CD8A-48C8-8116-7E130EB109D1}" destId="{FF5855C1-9D30-450F-8F2A-81C6A2E263CB}" srcOrd="0" destOrd="0" presId="urn:microsoft.com/office/officeart/2005/8/layout/vList6"/>
    <dgm:cxn modelId="{85F2A5AF-ABE5-4562-96AD-DE4D27382E49}" type="presParOf" srcId="{97F1E850-CD8A-48C8-8116-7E130EB109D1}" destId="{420EC3ED-F863-453E-B337-ED3B54274D6F}" srcOrd="1" destOrd="0" presId="urn:microsoft.com/office/officeart/2005/8/layout/vList6"/>
    <dgm:cxn modelId="{2F6B0F1E-A792-4387-8FB7-0DFA5B0AAB5E}" type="presParOf" srcId="{24A5BD97-0A38-47F7-881B-7262D33A0BE4}" destId="{5DBEAD6C-FD59-4636-A3D7-BF07FF844E58}" srcOrd="1" destOrd="0" presId="urn:microsoft.com/office/officeart/2005/8/layout/vList6"/>
    <dgm:cxn modelId="{5DF9C615-DB0F-459B-923D-85FB1E309DCD}" type="presParOf" srcId="{24A5BD97-0A38-47F7-881B-7262D33A0BE4}" destId="{BF811061-0F85-4B6A-B21B-EF06D3160ECB}" srcOrd="2" destOrd="0" presId="urn:microsoft.com/office/officeart/2005/8/layout/vList6"/>
    <dgm:cxn modelId="{CEC6E02C-4CEB-4230-AE37-CCD402009E3C}" type="presParOf" srcId="{BF811061-0F85-4B6A-B21B-EF06D3160ECB}" destId="{6C655510-074A-4AE1-8083-78F7938B616E}" srcOrd="0" destOrd="0" presId="urn:microsoft.com/office/officeart/2005/8/layout/vList6"/>
    <dgm:cxn modelId="{5B63321A-CB88-4283-A7E5-8D0676C631D6}" type="presParOf" srcId="{BF811061-0F85-4B6A-B21B-EF06D3160ECB}" destId="{A1199DB9-335C-4A5B-AF5C-CA1C820C6B40}" srcOrd="1" destOrd="0" presId="urn:microsoft.com/office/officeart/2005/8/layout/vList6"/>
    <dgm:cxn modelId="{60903EC2-5A8E-412D-A139-F693D5EDBA59}" type="presParOf" srcId="{24A5BD97-0A38-47F7-881B-7262D33A0BE4}" destId="{9937E325-7F71-4E5C-AF81-AA57F8C9F2CB}" srcOrd="3" destOrd="0" presId="urn:microsoft.com/office/officeart/2005/8/layout/vList6"/>
    <dgm:cxn modelId="{C84D0F74-8F80-4593-AE5F-3CC8DC2B0924}" type="presParOf" srcId="{24A5BD97-0A38-47F7-881B-7262D33A0BE4}" destId="{59F9D0EA-3B10-46C7-B3B5-F360B8A47ECC}" srcOrd="4" destOrd="0" presId="urn:microsoft.com/office/officeart/2005/8/layout/vList6"/>
    <dgm:cxn modelId="{3BBFCA05-71B3-4ED9-B4DC-B5A1E47C06A1}" type="presParOf" srcId="{59F9D0EA-3B10-46C7-B3B5-F360B8A47ECC}" destId="{848D037F-D38D-4877-A9D5-5BDA4192F9AF}" srcOrd="0" destOrd="0" presId="urn:microsoft.com/office/officeart/2005/8/layout/vList6"/>
    <dgm:cxn modelId="{8300B406-4EEA-4BC7-8364-E2B3396E749A}" type="presParOf" srcId="{59F9D0EA-3B10-46C7-B3B5-F360B8A47ECC}" destId="{86943BDE-16AA-462C-B2D3-289A5B1654E8}" srcOrd="1" destOrd="0" presId="urn:microsoft.com/office/officeart/2005/8/layout/vList6"/>
    <dgm:cxn modelId="{8E7969DB-4ECB-44AA-AD40-60CF46120F53}" type="presParOf" srcId="{24A5BD97-0A38-47F7-881B-7262D33A0BE4}" destId="{3203F2A9-C00F-4900-999F-6541EB5231C4}" srcOrd="5" destOrd="0" presId="urn:microsoft.com/office/officeart/2005/8/layout/vList6"/>
    <dgm:cxn modelId="{4D600127-1699-4339-A159-0B2598BFE1AC}" type="presParOf" srcId="{24A5BD97-0A38-47F7-881B-7262D33A0BE4}" destId="{D902DD27-424F-4200-9EBD-20940BA14B7F}" srcOrd="6" destOrd="0" presId="urn:microsoft.com/office/officeart/2005/8/layout/vList6"/>
    <dgm:cxn modelId="{701093EA-819A-44EF-B86D-6771C701AADC}" type="presParOf" srcId="{D902DD27-424F-4200-9EBD-20940BA14B7F}" destId="{EB886257-FAE6-4CDB-963A-66FD3CEE29DF}" srcOrd="0" destOrd="0" presId="urn:microsoft.com/office/officeart/2005/8/layout/vList6"/>
    <dgm:cxn modelId="{2B9659C8-AD68-4E0C-9131-9F1AD011D655}" type="presParOf" srcId="{D902DD27-424F-4200-9EBD-20940BA14B7F}" destId="{2BA82E9C-C643-469C-AC5E-2BB8DAFACDAE}" srcOrd="1" destOrd="0" presId="urn:microsoft.com/office/officeart/2005/8/layout/vList6"/>
    <dgm:cxn modelId="{694DEE66-E769-4224-92CF-4818EA366FD8}" type="presParOf" srcId="{24A5BD97-0A38-47F7-881B-7262D33A0BE4}" destId="{E83C4611-379A-4932-8ADF-2801D882F703}" srcOrd="7" destOrd="0" presId="urn:microsoft.com/office/officeart/2005/8/layout/vList6"/>
    <dgm:cxn modelId="{2342629E-C542-4326-98CF-9849659A78CD}" type="presParOf" srcId="{24A5BD97-0A38-47F7-881B-7262D33A0BE4}" destId="{EC3B4226-8EE3-4403-8683-9E96338533E5}" srcOrd="8" destOrd="0" presId="urn:microsoft.com/office/officeart/2005/8/layout/vList6"/>
    <dgm:cxn modelId="{4B99C616-E4C1-4FDF-BFFE-92C7F99D8256}" type="presParOf" srcId="{EC3B4226-8EE3-4403-8683-9E96338533E5}" destId="{DE6A5B33-D091-4F88-B152-6BF674B6559C}" srcOrd="0" destOrd="0" presId="urn:microsoft.com/office/officeart/2005/8/layout/vList6"/>
    <dgm:cxn modelId="{A527215F-4FBB-44B0-876F-E3842291C3FF}" type="presParOf" srcId="{EC3B4226-8EE3-4403-8683-9E96338533E5}" destId="{6B012DEA-497E-48C3-A2AF-04FB86C46B4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605BE-2F42-4AF3-A848-F35B430B805A}">
      <dsp:nvSpPr>
        <dsp:cNvPr id="0" name=""/>
        <dsp:cNvSpPr/>
      </dsp:nvSpPr>
      <dsp:spPr>
        <a:xfrm>
          <a:off x="1462124" y="0"/>
          <a:ext cx="5500688" cy="550068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D338BC-60C6-4989-AB47-83314CC97095}">
      <dsp:nvSpPr>
        <dsp:cNvPr id="0" name=""/>
        <dsp:cNvSpPr/>
      </dsp:nvSpPr>
      <dsp:spPr>
        <a:xfrm>
          <a:off x="1984689" y="522565"/>
          <a:ext cx="2145268" cy="2145268"/>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zh-CN" sz="2400" kern="1200" dirty="0" smtClean="0">
              <a:latin typeface="黑体" pitchFamily="2" charset="-122"/>
              <a:ea typeface="黑体" pitchFamily="2" charset="-122"/>
            </a:rPr>
            <a:t>第一部分：申报书填写与资格形式审查</a:t>
          </a:r>
          <a:endParaRPr kumimoji="1" lang="en-US" sz="2400" kern="1200" dirty="0">
            <a:latin typeface="黑体" pitchFamily="2" charset="-122"/>
            <a:ea typeface="黑体" pitchFamily="2" charset="-122"/>
          </a:endParaRPr>
        </a:p>
      </dsp:txBody>
      <dsp:txXfrm>
        <a:off x="2089412" y="627288"/>
        <a:ext cx="1935822" cy="1935822"/>
      </dsp:txXfrm>
    </dsp:sp>
    <dsp:sp modelId="{95F34DA1-120D-4317-8EB9-E59977FC370D}">
      <dsp:nvSpPr>
        <dsp:cNvPr id="0" name=""/>
        <dsp:cNvSpPr/>
      </dsp:nvSpPr>
      <dsp:spPr>
        <a:xfrm>
          <a:off x="4294978" y="522565"/>
          <a:ext cx="2145268" cy="2145268"/>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zh-CN" sz="2400" kern="1200" dirty="0" smtClean="0">
              <a:latin typeface="黑体" pitchFamily="2" charset="-122"/>
              <a:ea typeface="黑体" pitchFamily="2" charset="-122"/>
            </a:rPr>
            <a:t>第二部分：评审标准与</a:t>
          </a:r>
          <a:r>
            <a:rPr kumimoji="1" lang="zh-CN" altLang="en-US" sz="2400" kern="1200" dirty="0" smtClean="0">
              <a:latin typeface="黑体" pitchFamily="2" charset="-122"/>
              <a:ea typeface="黑体" pitchFamily="2" charset="-122"/>
            </a:rPr>
            <a:t>程序</a:t>
          </a:r>
          <a:endParaRPr kumimoji="1" lang="en-US" sz="2400" kern="1200" dirty="0">
            <a:latin typeface="黑体" pitchFamily="2" charset="-122"/>
            <a:ea typeface="黑体" pitchFamily="2" charset="-122"/>
          </a:endParaRPr>
        </a:p>
      </dsp:txBody>
      <dsp:txXfrm>
        <a:off x="4399701" y="627288"/>
        <a:ext cx="1935822" cy="1935822"/>
      </dsp:txXfrm>
    </dsp:sp>
    <dsp:sp modelId="{03A33618-79E8-4986-AEF4-178B8ECF0A2D}">
      <dsp:nvSpPr>
        <dsp:cNvPr id="0" name=""/>
        <dsp:cNvSpPr/>
      </dsp:nvSpPr>
      <dsp:spPr>
        <a:xfrm>
          <a:off x="1984689" y="2832854"/>
          <a:ext cx="2145268" cy="2145268"/>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zh-CN" sz="2400" kern="1200" dirty="0" smtClean="0">
              <a:latin typeface="黑体" pitchFamily="2" charset="-122"/>
              <a:ea typeface="黑体" pitchFamily="2" charset="-122"/>
            </a:rPr>
            <a:t>第三部分：审</a:t>
          </a:r>
          <a:r>
            <a:rPr kumimoji="1" lang="zh-CN" altLang="en-US" sz="2400" kern="1200" dirty="0" smtClean="0">
              <a:latin typeface="黑体" pitchFamily="2" charset="-122"/>
              <a:ea typeface="黑体" pitchFamily="2" charset="-122"/>
            </a:rPr>
            <a:t>查</a:t>
          </a:r>
          <a:r>
            <a:rPr kumimoji="1" lang="zh-CN" sz="2400" kern="1200" dirty="0" smtClean="0">
              <a:latin typeface="黑体" pitchFamily="2" charset="-122"/>
              <a:ea typeface="黑体" pitchFamily="2" charset="-122"/>
            </a:rPr>
            <a:t>中发现的主要问题</a:t>
          </a:r>
          <a:endParaRPr kumimoji="1" lang="en-US" sz="2400" kern="1200" dirty="0">
            <a:latin typeface="黑体" pitchFamily="2" charset="-122"/>
            <a:ea typeface="黑体" pitchFamily="2" charset="-122"/>
          </a:endParaRPr>
        </a:p>
      </dsp:txBody>
      <dsp:txXfrm>
        <a:off x="2089412" y="2937577"/>
        <a:ext cx="1935822" cy="1935822"/>
      </dsp:txXfrm>
    </dsp:sp>
    <dsp:sp modelId="{9FDCBD34-DBA6-4E50-9E66-1833D24F16A5}">
      <dsp:nvSpPr>
        <dsp:cNvPr id="0" name=""/>
        <dsp:cNvSpPr/>
      </dsp:nvSpPr>
      <dsp:spPr>
        <a:xfrm>
          <a:off x="4294978" y="2832854"/>
          <a:ext cx="2145268" cy="2145268"/>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kumimoji="1" lang="zh-CN" altLang="en-US" sz="2400" kern="1200" dirty="0" smtClean="0">
              <a:latin typeface="黑体" pitchFamily="2" charset="-122"/>
              <a:ea typeface="黑体" pitchFamily="2" charset="-122"/>
            </a:rPr>
            <a:t>第四部分：迎接挑战</a:t>
          </a:r>
          <a:endParaRPr lang="zh-CN" altLang="en-US" sz="2400" kern="1200" dirty="0">
            <a:latin typeface="黑体" pitchFamily="2" charset="-122"/>
            <a:ea typeface="黑体" pitchFamily="2" charset="-122"/>
          </a:endParaRPr>
        </a:p>
      </dsp:txBody>
      <dsp:txXfrm>
        <a:off x="4399701" y="2937577"/>
        <a:ext cx="1935822" cy="19358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A0A59-D93E-4E69-AFB0-1DD7776A862D}">
      <dsp:nvSpPr>
        <dsp:cNvPr id="0" name=""/>
        <dsp:cNvSpPr/>
      </dsp:nvSpPr>
      <dsp:spPr>
        <a:xfrm>
          <a:off x="0" y="347459"/>
          <a:ext cx="7772400"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D245376-D966-4277-AECF-10884987EEC5}">
      <dsp:nvSpPr>
        <dsp:cNvPr id="0" name=""/>
        <dsp:cNvSpPr/>
      </dsp:nvSpPr>
      <dsp:spPr>
        <a:xfrm>
          <a:off x="388620" y="37499"/>
          <a:ext cx="5440680"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933450" rtl="0">
            <a:lnSpc>
              <a:spcPct val="90000"/>
            </a:lnSpc>
            <a:spcBef>
              <a:spcPct val="0"/>
            </a:spcBef>
            <a:spcAft>
              <a:spcPct val="35000"/>
            </a:spcAft>
          </a:pPr>
          <a:r>
            <a:rPr kumimoji="1" lang="zh-CN" sz="2100" b="1" kern="1200" dirty="0" smtClean="0"/>
            <a:t>一、申报书的主要功能</a:t>
          </a:r>
          <a:endParaRPr kumimoji="1" lang="zh-CN" sz="2100" kern="1200" dirty="0"/>
        </a:p>
      </dsp:txBody>
      <dsp:txXfrm>
        <a:off x="418882" y="67761"/>
        <a:ext cx="5380156" cy="559396"/>
      </dsp:txXfrm>
    </dsp:sp>
    <dsp:sp modelId="{1B24CF74-ECD4-41F3-B606-B221DED5C3C5}">
      <dsp:nvSpPr>
        <dsp:cNvPr id="0" name=""/>
        <dsp:cNvSpPr/>
      </dsp:nvSpPr>
      <dsp:spPr>
        <a:xfrm>
          <a:off x="0" y="1300019"/>
          <a:ext cx="7772400" cy="529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5B5B9C-D273-4EA6-A13E-EB846AD1E4AE}">
      <dsp:nvSpPr>
        <dsp:cNvPr id="0" name=""/>
        <dsp:cNvSpPr/>
      </dsp:nvSpPr>
      <dsp:spPr>
        <a:xfrm>
          <a:off x="388620" y="990059"/>
          <a:ext cx="5440680" cy="6199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933450" rtl="0">
            <a:lnSpc>
              <a:spcPct val="90000"/>
            </a:lnSpc>
            <a:spcBef>
              <a:spcPct val="0"/>
            </a:spcBef>
            <a:spcAft>
              <a:spcPct val="35000"/>
            </a:spcAft>
          </a:pPr>
          <a:r>
            <a:rPr kumimoji="1" lang="zh-CN" sz="2100" b="1" kern="1200" dirty="0" smtClean="0"/>
            <a:t>二、申报书的组成及各部分功能</a:t>
          </a:r>
          <a:endParaRPr kumimoji="1" lang="zh-CN" sz="2100" kern="1200" dirty="0"/>
        </a:p>
      </dsp:txBody>
      <dsp:txXfrm>
        <a:off x="418882" y="1020321"/>
        <a:ext cx="5380156" cy="559396"/>
      </dsp:txXfrm>
    </dsp:sp>
    <dsp:sp modelId="{80C9D5C0-9BFF-45FC-84DE-1004A77A108F}">
      <dsp:nvSpPr>
        <dsp:cNvPr id="0" name=""/>
        <dsp:cNvSpPr/>
      </dsp:nvSpPr>
      <dsp:spPr>
        <a:xfrm>
          <a:off x="0" y="2252579"/>
          <a:ext cx="7772400" cy="529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21EDB2-AC5D-4804-B30D-12CFC4C484E0}">
      <dsp:nvSpPr>
        <dsp:cNvPr id="0" name=""/>
        <dsp:cNvSpPr/>
      </dsp:nvSpPr>
      <dsp:spPr>
        <a:xfrm>
          <a:off x="388620" y="1942619"/>
          <a:ext cx="5440680" cy="6199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933450" rtl="0">
            <a:lnSpc>
              <a:spcPct val="90000"/>
            </a:lnSpc>
            <a:spcBef>
              <a:spcPct val="0"/>
            </a:spcBef>
            <a:spcAft>
              <a:spcPct val="35000"/>
            </a:spcAft>
          </a:pPr>
          <a:r>
            <a:rPr kumimoji="1" lang="zh-CN" sz="2100" b="1" kern="1200" dirty="0" smtClean="0"/>
            <a:t>三、资格审查的目的及内容</a:t>
          </a:r>
          <a:endParaRPr kumimoji="1" lang="zh-CN" sz="2100" kern="1200" dirty="0"/>
        </a:p>
      </dsp:txBody>
      <dsp:txXfrm>
        <a:off x="418882" y="1972881"/>
        <a:ext cx="5380156" cy="559396"/>
      </dsp:txXfrm>
    </dsp:sp>
    <dsp:sp modelId="{9421B183-DF8C-4572-8D9C-7B4F195D8E42}">
      <dsp:nvSpPr>
        <dsp:cNvPr id="0" name=""/>
        <dsp:cNvSpPr/>
      </dsp:nvSpPr>
      <dsp:spPr>
        <a:xfrm>
          <a:off x="0" y="3205140"/>
          <a:ext cx="7772400" cy="529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9730C4-9D53-497C-B7D9-EF4639B57A72}">
      <dsp:nvSpPr>
        <dsp:cNvPr id="0" name=""/>
        <dsp:cNvSpPr/>
      </dsp:nvSpPr>
      <dsp:spPr>
        <a:xfrm>
          <a:off x="388620" y="2895180"/>
          <a:ext cx="5440680" cy="6199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933450" rtl="0">
            <a:lnSpc>
              <a:spcPct val="90000"/>
            </a:lnSpc>
            <a:spcBef>
              <a:spcPct val="0"/>
            </a:spcBef>
            <a:spcAft>
              <a:spcPct val="35000"/>
            </a:spcAft>
          </a:pPr>
          <a:r>
            <a:rPr kumimoji="1" lang="zh-CN" sz="2100" b="1" kern="1200" dirty="0" smtClean="0"/>
            <a:t>四、形式审查的目的及内容</a:t>
          </a:r>
          <a:endParaRPr kumimoji="1" lang="zh-CN" sz="2100" kern="1200" dirty="0"/>
        </a:p>
      </dsp:txBody>
      <dsp:txXfrm>
        <a:off x="418882" y="2925442"/>
        <a:ext cx="5380156" cy="559396"/>
      </dsp:txXfrm>
    </dsp:sp>
    <dsp:sp modelId="{FB81E624-A29F-4114-BF81-E347D1C08DDA}">
      <dsp:nvSpPr>
        <dsp:cNvPr id="0" name=""/>
        <dsp:cNvSpPr/>
      </dsp:nvSpPr>
      <dsp:spPr>
        <a:xfrm>
          <a:off x="0" y="4157700"/>
          <a:ext cx="7772400" cy="5292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C95611-BD69-48A8-A9F6-E69AB41F7713}">
      <dsp:nvSpPr>
        <dsp:cNvPr id="0" name=""/>
        <dsp:cNvSpPr/>
      </dsp:nvSpPr>
      <dsp:spPr>
        <a:xfrm>
          <a:off x="388620" y="3847740"/>
          <a:ext cx="5440680" cy="6199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933450" rtl="0">
            <a:lnSpc>
              <a:spcPct val="90000"/>
            </a:lnSpc>
            <a:spcBef>
              <a:spcPct val="0"/>
            </a:spcBef>
            <a:spcAft>
              <a:spcPct val="35000"/>
            </a:spcAft>
          </a:pPr>
          <a:r>
            <a:rPr kumimoji="1" lang="zh-CN" sz="2100" b="1" kern="1200" dirty="0" smtClean="0"/>
            <a:t>五、温馨提示</a:t>
          </a:r>
          <a:endParaRPr kumimoji="1" lang="zh-CN" sz="2100" kern="1200" dirty="0"/>
        </a:p>
      </dsp:txBody>
      <dsp:txXfrm>
        <a:off x="418882" y="3878002"/>
        <a:ext cx="5380156"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06C0A-775F-4474-9A54-C60B91B72539}">
      <dsp:nvSpPr>
        <dsp:cNvPr id="0" name=""/>
        <dsp:cNvSpPr/>
      </dsp:nvSpPr>
      <dsp:spPr>
        <a:xfrm>
          <a:off x="0" y="1306"/>
          <a:ext cx="7858180" cy="713641"/>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A---</a:t>
          </a:r>
          <a:r>
            <a:rPr kumimoji="1" lang="zh-CN" sz="2000" b="1" kern="1200" dirty="0" smtClean="0"/>
            <a:t>作者情况（</a:t>
          </a:r>
          <a:r>
            <a:rPr kumimoji="1" lang="en-US" sz="2000" b="1" kern="1200" dirty="0" smtClean="0"/>
            <a:t>A1 </a:t>
          </a:r>
          <a:r>
            <a:rPr kumimoji="1" lang="zh-CN" sz="2000" b="1" kern="1200" dirty="0" smtClean="0"/>
            <a:t>个人项目；</a:t>
          </a:r>
          <a:r>
            <a:rPr kumimoji="1" lang="en-US" sz="2000" b="1" kern="1200" dirty="0" smtClean="0"/>
            <a:t>A2</a:t>
          </a:r>
          <a:r>
            <a:rPr kumimoji="1" lang="zh-CN" sz="2000" b="1" kern="1200" dirty="0" smtClean="0"/>
            <a:t>集体项目）</a:t>
          </a:r>
          <a:endParaRPr lang="zh-CN" sz="2000" b="1" kern="1200" dirty="0"/>
        </a:p>
      </dsp:txBody>
      <dsp:txXfrm>
        <a:off x="34837" y="36143"/>
        <a:ext cx="7788506" cy="643967"/>
      </dsp:txXfrm>
    </dsp:sp>
    <dsp:sp modelId="{DFB88F0F-F87E-4BD4-94F1-C3DF065D1E56}">
      <dsp:nvSpPr>
        <dsp:cNvPr id="0" name=""/>
        <dsp:cNvSpPr/>
      </dsp:nvSpPr>
      <dsp:spPr>
        <a:xfrm>
          <a:off x="0" y="727280"/>
          <a:ext cx="7858180" cy="713641"/>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B---</a:t>
          </a:r>
          <a:r>
            <a:rPr kumimoji="1" lang="zh-CN" sz="2000" b="1" kern="1200" dirty="0" smtClean="0"/>
            <a:t>作品情况（</a:t>
          </a:r>
          <a:r>
            <a:rPr kumimoji="1" lang="en-US" sz="2000" b="1" kern="1200" dirty="0" smtClean="0"/>
            <a:t>B1 </a:t>
          </a:r>
          <a:r>
            <a:rPr kumimoji="1" lang="zh-CN" sz="2000" b="1" kern="1200" dirty="0" smtClean="0"/>
            <a:t>自然科学学术论文；</a:t>
          </a:r>
          <a:r>
            <a:rPr kumimoji="1" lang="en-US" sz="2000" b="1" kern="1200" dirty="0" smtClean="0"/>
            <a:t>B2 </a:t>
          </a:r>
          <a:r>
            <a:rPr kumimoji="1" lang="zh-CN" sz="2000" b="1" kern="1200" dirty="0" smtClean="0"/>
            <a:t>哲学社会科学调查报告和学术论文；</a:t>
          </a:r>
          <a:r>
            <a:rPr kumimoji="1" lang="en-US" sz="2000" b="1" kern="1200" dirty="0" smtClean="0"/>
            <a:t>B3</a:t>
          </a:r>
          <a:r>
            <a:rPr kumimoji="1" lang="zh-CN" sz="2000" b="1" kern="1200" dirty="0" smtClean="0"/>
            <a:t>科技发明制作）</a:t>
          </a:r>
          <a:endParaRPr lang="zh-CN" sz="2000" b="1" kern="1200" dirty="0"/>
        </a:p>
      </dsp:txBody>
      <dsp:txXfrm>
        <a:off x="34837" y="762117"/>
        <a:ext cx="7788506" cy="643967"/>
      </dsp:txXfrm>
    </dsp:sp>
    <dsp:sp modelId="{0D30C979-A3B6-445E-8D99-0D0444EB60EB}">
      <dsp:nvSpPr>
        <dsp:cNvPr id="0" name=""/>
        <dsp:cNvSpPr/>
      </dsp:nvSpPr>
      <dsp:spPr>
        <a:xfrm>
          <a:off x="0" y="1453254"/>
          <a:ext cx="7858180" cy="713641"/>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C---</a:t>
          </a:r>
          <a:r>
            <a:rPr kumimoji="1" lang="zh-CN" sz="2000" b="1" kern="1200" dirty="0" smtClean="0"/>
            <a:t>当前国内外同类研究概述（可填可不填，填写有助于评审）</a:t>
          </a:r>
          <a:endParaRPr lang="zh-CN" sz="2000" b="1" kern="1200" dirty="0"/>
        </a:p>
      </dsp:txBody>
      <dsp:txXfrm>
        <a:off x="34837" y="1488091"/>
        <a:ext cx="7788506" cy="643967"/>
      </dsp:txXfrm>
    </dsp:sp>
    <dsp:sp modelId="{63571730-A777-4CDB-A993-BA37B8AF388E}">
      <dsp:nvSpPr>
        <dsp:cNvPr id="0" name=""/>
        <dsp:cNvSpPr/>
      </dsp:nvSpPr>
      <dsp:spPr>
        <a:xfrm>
          <a:off x="0" y="2179228"/>
          <a:ext cx="7858180" cy="713641"/>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D---</a:t>
          </a:r>
          <a:r>
            <a:rPr kumimoji="1" lang="zh-CN" sz="2000" b="1" kern="1200" dirty="0" smtClean="0"/>
            <a:t>推荐者情况（①人个推荐</a:t>
          </a:r>
          <a:r>
            <a:rPr kumimoji="1" lang="en-US" sz="2000" b="1" kern="1200" dirty="0" smtClean="0"/>
            <a:t>-</a:t>
          </a:r>
          <a:r>
            <a:rPr kumimoji="1" lang="zh-CN" sz="2000" b="1" kern="1200" dirty="0" smtClean="0"/>
            <a:t>推荐信</a:t>
          </a:r>
          <a:r>
            <a:rPr kumimoji="1" lang="en-US" sz="2000" b="1" kern="1200" dirty="0" smtClean="0"/>
            <a:t>  </a:t>
          </a:r>
          <a:r>
            <a:rPr kumimoji="1" lang="zh-CN" sz="2000" b="1" kern="1200" dirty="0" smtClean="0"/>
            <a:t>②学校</a:t>
          </a:r>
          <a:r>
            <a:rPr kumimoji="1" lang="en-US" sz="2000" b="1" kern="1200" dirty="0" smtClean="0"/>
            <a:t>/</a:t>
          </a:r>
          <a:r>
            <a:rPr kumimoji="1" lang="zh-CN" sz="2000" b="1" kern="1200" dirty="0" smtClean="0"/>
            <a:t>省级推荐</a:t>
          </a:r>
          <a:r>
            <a:rPr kumimoji="1" lang="en-US" sz="2000" b="1" kern="1200" dirty="0" smtClean="0"/>
            <a:t>-</a:t>
          </a:r>
          <a:r>
            <a:rPr kumimoji="1" lang="zh-CN" sz="2000" b="1" kern="1200" dirty="0" smtClean="0"/>
            <a:t>公章）</a:t>
          </a:r>
          <a:endParaRPr lang="zh-CN" sz="2000" b="1" kern="1200" dirty="0"/>
        </a:p>
      </dsp:txBody>
      <dsp:txXfrm>
        <a:off x="34837" y="2214065"/>
        <a:ext cx="7788506" cy="643967"/>
      </dsp:txXfrm>
    </dsp:sp>
    <dsp:sp modelId="{D4DF3DEE-C95A-4660-B81A-720683DFEB77}">
      <dsp:nvSpPr>
        <dsp:cNvPr id="0" name=""/>
        <dsp:cNvSpPr/>
      </dsp:nvSpPr>
      <dsp:spPr>
        <a:xfrm>
          <a:off x="0" y="2905202"/>
          <a:ext cx="7858180" cy="713641"/>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E---</a:t>
          </a:r>
          <a:r>
            <a:rPr kumimoji="1" lang="zh-CN" sz="2000" b="1" kern="1200" dirty="0" smtClean="0"/>
            <a:t>全国审查意见</a:t>
          </a:r>
          <a:endParaRPr lang="zh-CN" sz="2000" b="1" kern="1200" dirty="0"/>
        </a:p>
      </dsp:txBody>
      <dsp:txXfrm>
        <a:off x="34837" y="2940039"/>
        <a:ext cx="7788506" cy="643967"/>
      </dsp:txXfrm>
    </dsp:sp>
    <dsp:sp modelId="{EC186D86-EF4B-4308-801E-D61AE3455778}">
      <dsp:nvSpPr>
        <dsp:cNvPr id="0" name=""/>
        <dsp:cNvSpPr/>
      </dsp:nvSpPr>
      <dsp:spPr>
        <a:xfrm>
          <a:off x="0" y="3631176"/>
          <a:ext cx="7858180" cy="713641"/>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F---</a:t>
          </a:r>
          <a:r>
            <a:rPr kumimoji="1" lang="zh-CN" sz="2000" b="1" kern="1200" dirty="0" smtClean="0"/>
            <a:t>参赛作品（论文</a:t>
          </a:r>
          <a:r>
            <a:rPr kumimoji="1" lang="en-US" sz="2000" b="1" kern="1200" dirty="0" smtClean="0"/>
            <a:t>/</a:t>
          </a:r>
          <a:r>
            <a:rPr kumimoji="1" lang="zh-CN" sz="2000" b="1" kern="1200" dirty="0" smtClean="0"/>
            <a:t>研究报告等）</a:t>
          </a:r>
          <a:endParaRPr lang="zh-CN" sz="2000" b="1" kern="1200" dirty="0"/>
        </a:p>
      </dsp:txBody>
      <dsp:txXfrm>
        <a:off x="34837" y="3666013"/>
        <a:ext cx="7788506" cy="643967"/>
      </dsp:txXfrm>
    </dsp:sp>
    <dsp:sp modelId="{4EBF0A81-BD2F-4ED4-A1F1-95E4257A3DB6}">
      <dsp:nvSpPr>
        <dsp:cNvPr id="0" name=""/>
        <dsp:cNvSpPr/>
      </dsp:nvSpPr>
      <dsp:spPr>
        <a:xfrm>
          <a:off x="0" y="4357150"/>
          <a:ext cx="7858180" cy="713641"/>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sz="2000" b="1" kern="1200" dirty="0" smtClean="0"/>
            <a:t>G---</a:t>
          </a:r>
          <a:r>
            <a:rPr kumimoji="1" lang="zh-CN" sz="2000" b="1" kern="1200" dirty="0" smtClean="0"/>
            <a:t>评审意见（</a:t>
          </a:r>
          <a:r>
            <a:rPr kumimoji="1" lang="en-US" sz="2000" b="1" kern="1200" dirty="0" smtClean="0"/>
            <a:t>G1—</a:t>
          </a:r>
          <a:r>
            <a:rPr kumimoji="1" lang="zh-CN" sz="2000" b="1" kern="1200" dirty="0" smtClean="0"/>
            <a:t>预审；</a:t>
          </a:r>
          <a:r>
            <a:rPr kumimoji="1" lang="en-US" sz="2000" b="1" kern="1200" dirty="0" smtClean="0"/>
            <a:t>G2—</a:t>
          </a:r>
          <a:r>
            <a:rPr kumimoji="1" lang="zh-CN" sz="2000" b="1" kern="1200" dirty="0" smtClean="0"/>
            <a:t>终审）</a:t>
          </a:r>
          <a:endParaRPr lang="zh-CN" sz="2000" b="1" kern="1200" dirty="0"/>
        </a:p>
      </dsp:txBody>
      <dsp:txXfrm>
        <a:off x="34837" y="4391987"/>
        <a:ext cx="7788506" cy="6439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ED44F-A9AC-411A-9EDE-0852D6339B39}">
      <dsp:nvSpPr>
        <dsp:cNvPr id="0" name=""/>
        <dsp:cNvSpPr/>
      </dsp:nvSpPr>
      <dsp:spPr>
        <a:xfrm rot="16200000">
          <a:off x="-1752018" y="1752018"/>
          <a:ext cx="4643470" cy="1139432"/>
        </a:xfrm>
        <a:prstGeom prst="flowChartManualOperation">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kumimoji="1" lang="zh-CN" sz="2400" b="1" kern="1200" dirty="0" smtClean="0"/>
            <a:t>①作品类别：</a:t>
          </a:r>
          <a:endParaRPr kumimoji="1" lang="en-US" sz="2400" b="1" kern="1200" dirty="0"/>
        </a:p>
      </dsp:txBody>
      <dsp:txXfrm rot="5400000">
        <a:off x="1" y="928693"/>
        <a:ext cx="1139432" cy="2786082"/>
      </dsp:txXfrm>
    </dsp:sp>
    <dsp:sp modelId="{C754BD9C-71BD-4B82-94E4-D10CC5E47DF0}">
      <dsp:nvSpPr>
        <dsp:cNvPr id="0" name=""/>
        <dsp:cNvSpPr/>
      </dsp:nvSpPr>
      <dsp:spPr>
        <a:xfrm rot="16200000">
          <a:off x="-520954" y="1752018"/>
          <a:ext cx="4643470" cy="1139432"/>
        </a:xfrm>
        <a:prstGeom prst="flowChartManualOperation">
          <a:avLst/>
        </a:prstGeom>
        <a:solidFill>
          <a:schemeClr val="accent5">
            <a:hueOff val="-1655646"/>
            <a:satOff val="6635"/>
            <a:lumOff val="143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kumimoji="1" lang="zh-CN" altLang="en-US" sz="2400" b="1" kern="1200" dirty="0" smtClean="0"/>
            <a:t>②作者学历与专业限制：</a:t>
          </a:r>
          <a:endParaRPr kumimoji="1" lang="zh-CN" altLang="en-US" sz="2400" kern="1200" dirty="0"/>
        </a:p>
      </dsp:txBody>
      <dsp:txXfrm rot="5400000">
        <a:off x="1231065" y="928693"/>
        <a:ext cx="1139432" cy="2786082"/>
      </dsp:txXfrm>
    </dsp:sp>
    <dsp:sp modelId="{5ABDB9B5-1EB8-4569-8F37-63C94FE6D18D}">
      <dsp:nvSpPr>
        <dsp:cNvPr id="0" name=""/>
        <dsp:cNvSpPr/>
      </dsp:nvSpPr>
      <dsp:spPr>
        <a:xfrm rot="16200000">
          <a:off x="703935" y="1752018"/>
          <a:ext cx="4643470" cy="1139432"/>
        </a:xfrm>
        <a:prstGeom prst="flowChartManualOperation">
          <a:avLst/>
        </a:prstGeom>
        <a:solidFill>
          <a:schemeClr val="accent5">
            <a:hueOff val="-3311292"/>
            <a:satOff val="13270"/>
            <a:lumOff val="287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kumimoji="1" lang="zh-CN" sz="2400" b="1" kern="1200" dirty="0" smtClean="0"/>
            <a:t>③特殊作品的证明材料：</a:t>
          </a:r>
          <a:endParaRPr kumimoji="1" lang="en-US" sz="2400" b="1" kern="1200" dirty="0"/>
        </a:p>
      </dsp:txBody>
      <dsp:txXfrm rot="5400000">
        <a:off x="2455954" y="928693"/>
        <a:ext cx="1139432" cy="2786082"/>
      </dsp:txXfrm>
    </dsp:sp>
    <dsp:sp modelId="{5AF82514-B364-4274-B5AE-8DFB59B8EE13}">
      <dsp:nvSpPr>
        <dsp:cNvPr id="0" name=""/>
        <dsp:cNvSpPr/>
      </dsp:nvSpPr>
      <dsp:spPr>
        <a:xfrm rot="16200000">
          <a:off x="1928826" y="1752018"/>
          <a:ext cx="4643470" cy="1139432"/>
        </a:xfrm>
        <a:prstGeom prst="flowChartManualOperation">
          <a:avLst/>
        </a:prstGeom>
        <a:solidFill>
          <a:schemeClr val="accent5">
            <a:hueOff val="-4966938"/>
            <a:satOff val="19906"/>
            <a:lumOff val="431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kumimoji="1" lang="zh-CN" sz="2400" b="1" kern="1200" dirty="0" smtClean="0"/>
            <a:t>④作品完成的时间限制：</a:t>
          </a:r>
          <a:endParaRPr kumimoji="1" lang="en-US" sz="2400" b="1" kern="1200" dirty="0"/>
        </a:p>
      </dsp:txBody>
      <dsp:txXfrm rot="5400000">
        <a:off x="3680845" y="928693"/>
        <a:ext cx="1139432" cy="2786082"/>
      </dsp:txXfrm>
    </dsp:sp>
    <dsp:sp modelId="{77EDF879-DD6F-4AF7-A633-1C8E39122477}">
      <dsp:nvSpPr>
        <dsp:cNvPr id="0" name=""/>
        <dsp:cNvSpPr/>
      </dsp:nvSpPr>
      <dsp:spPr>
        <a:xfrm rot="16200000">
          <a:off x="3153716" y="1752018"/>
          <a:ext cx="4643470" cy="1139432"/>
        </a:xfrm>
        <a:prstGeom prst="flowChartManualOperation">
          <a:avLst/>
        </a:prstGeom>
        <a:solidFill>
          <a:schemeClr val="accent5">
            <a:hueOff val="-6622584"/>
            <a:satOff val="26541"/>
            <a:lumOff val="57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kumimoji="1" lang="zh-CN" sz="2400" b="1" kern="1200" dirty="0" smtClean="0"/>
            <a:t>⑤对推荐人的要求：</a:t>
          </a:r>
          <a:endParaRPr kumimoji="1" lang="en-US" sz="2400" b="1" kern="1200" dirty="0"/>
        </a:p>
      </dsp:txBody>
      <dsp:txXfrm rot="5400000">
        <a:off x="4905735" y="928693"/>
        <a:ext cx="1139432" cy="2786082"/>
      </dsp:txXfrm>
    </dsp:sp>
    <dsp:sp modelId="{5A3F59B3-990B-4E0E-B778-5DCE5BE21345}">
      <dsp:nvSpPr>
        <dsp:cNvPr id="0" name=""/>
        <dsp:cNvSpPr/>
      </dsp:nvSpPr>
      <dsp:spPr>
        <a:xfrm rot="16200000">
          <a:off x="4378606" y="1752018"/>
          <a:ext cx="4643470" cy="1139432"/>
        </a:xfrm>
        <a:prstGeom prst="flowChartManualOperation">
          <a:avLst/>
        </a:prstGeom>
        <a:solidFill>
          <a:schemeClr val="accent5">
            <a:hueOff val="-8278230"/>
            <a:satOff val="33176"/>
            <a:lumOff val="719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kumimoji="1" lang="zh-CN" altLang="en-US" sz="2400" b="1" kern="1200" dirty="0" smtClean="0"/>
            <a:t>⑥作品名额分配的限制：</a:t>
          </a:r>
          <a:endParaRPr kumimoji="1" lang="zh-CN" altLang="en-US" sz="2400" kern="1200" dirty="0"/>
        </a:p>
      </dsp:txBody>
      <dsp:txXfrm rot="5400000">
        <a:off x="6130625" y="928693"/>
        <a:ext cx="1139432" cy="2786082"/>
      </dsp:txXfrm>
    </dsp:sp>
    <dsp:sp modelId="{01F04E9F-A6D6-4768-92A4-7F7A02B7962A}">
      <dsp:nvSpPr>
        <dsp:cNvPr id="0" name=""/>
        <dsp:cNvSpPr/>
      </dsp:nvSpPr>
      <dsp:spPr>
        <a:xfrm rot="16200000">
          <a:off x="5603496" y="1752018"/>
          <a:ext cx="4643470" cy="1139432"/>
        </a:xfrm>
        <a:prstGeom prst="flowChartManualOperation">
          <a:avLst/>
        </a:prstGeom>
        <a:solidFill>
          <a:schemeClr val="accent5">
            <a:hueOff val="-9933876"/>
            <a:satOff val="39811"/>
            <a:lumOff val="862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0" rIns="152400" bIns="0" numCol="1" spcCol="1270" anchor="ctr" anchorCtr="0">
          <a:noAutofit/>
        </a:bodyPr>
        <a:lstStyle/>
        <a:p>
          <a:pPr lvl="0" algn="ctr" defTabSz="1066800" rtl="0">
            <a:lnSpc>
              <a:spcPct val="90000"/>
            </a:lnSpc>
            <a:spcBef>
              <a:spcPct val="0"/>
            </a:spcBef>
            <a:spcAft>
              <a:spcPct val="35000"/>
            </a:spcAft>
          </a:pPr>
          <a:r>
            <a:rPr kumimoji="1" lang="zh-CN" altLang="en-US" sz="2400" b="1" kern="1200" dirty="0" smtClean="0"/>
            <a:t>⑦社会科学类作品的补充说明</a:t>
          </a:r>
          <a:r>
            <a:rPr kumimoji="1" lang="zh-CN" altLang="en-US" sz="2400" kern="1200" dirty="0" smtClean="0"/>
            <a:t>：</a:t>
          </a:r>
          <a:endParaRPr lang="zh-CN" altLang="en-US" sz="2400" kern="1200" dirty="0"/>
        </a:p>
      </dsp:txBody>
      <dsp:txXfrm rot="5400000">
        <a:off x="7355515" y="928693"/>
        <a:ext cx="1139432" cy="278608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0EC3ED-F863-453E-B337-ED3B54274D6F}">
      <dsp:nvSpPr>
        <dsp:cNvPr id="0" name=""/>
        <dsp:cNvSpPr/>
      </dsp:nvSpPr>
      <dsp:spPr>
        <a:xfrm>
          <a:off x="1264794" y="0"/>
          <a:ext cx="5815542" cy="877349"/>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ctr" defTabSz="1155700" rtl="0">
            <a:lnSpc>
              <a:spcPct val="90000"/>
            </a:lnSpc>
            <a:spcBef>
              <a:spcPct val="0"/>
            </a:spcBef>
            <a:spcAft>
              <a:spcPct val="15000"/>
            </a:spcAft>
            <a:buChar char="••"/>
          </a:pPr>
          <a:r>
            <a:rPr kumimoji="1" lang="zh-CN" sz="2600" b="1" kern="1200" dirty="0" smtClean="0"/>
            <a:t>作品分类：</a:t>
          </a:r>
          <a:endParaRPr lang="zh-CN" altLang="en-US" sz="2600" kern="1200" dirty="0"/>
        </a:p>
      </dsp:txBody>
      <dsp:txXfrm>
        <a:off x="1264794" y="109669"/>
        <a:ext cx="5486536" cy="658011"/>
      </dsp:txXfrm>
    </dsp:sp>
    <dsp:sp modelId="{FF5855C1-9D30-450F-8F2A-81C6A2E263CB}">
      <dsp:nvSpPr>
        <dsp:cNvPr id="0" name=""/>
        <dsp:cNvSpPr/>
      </dsp:nvSpPr>
      <dsp:spPr>
        <a:xfrm>
          <a:off x="0" y="6"/>
          <a:ext cx="1292829" cy="87734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rtl="0">
            <a:lnSpc>
              <a:spcPct val="90000"/>
            </a:lnSpc>
            <a:spcBef>
              <a:spcPct val="0"/>
            </a:spcBef>
            <a:spcAft>
              <a:spcPct val="35000"/>
            </a:spcAft>
          </a:pPr>
          <a:r>
            <a:rPr kumimoji="1" lang="en-US" sz="4200" b="1" kern="1200" dirty="0" smtClean="0"/>
            <a:t>1.</a:t>
          </a:r>
          <a:endParaRPr kumimoji="1" lang="en-US" sz="4200" b="1" kern="1200" dirty="0"/>
        </a:p>
      </dsp:txBody>
      <dsp:txXfrm>
        <a:off x="42829" y="42835"/>
        <a:ext cx="1207171" cy="791691"/>
      </dsp:txXfrm>
    </dsp:sp>
    <dsp:sp modelId="{A1199DB9-335C-4A5B-AF5C-CA1C820C6B40}">
      <dsp:nvSpPr>
        <dsp:cNvPr id="0" name=""/>
        <dsp:cNvSpPr/>
      </dsp:nvSpPr>
      <dsp:spPr>
        <a:xfrm>
          <a:off x="1264794" y="933234"/>
          <a:ext cx="5815542" cy="877349"/>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510" tIns="16510" rIns="16510" bIns="16510" numCol="1" spcCol="1270" anchor="t" anchorCtr="0">
          <a:noAutofit/>
        </a:bodyPr>
        <a:lstStyle/>
        <a:p>
          <a:pPr marL="228600" lvl="1" indent="-228600" algn="ctr" defTabSz="1155700">
            <a:lnSpc>
              <a:spcPct val="90000"/>
            </a:lnSpc>
            <a:spcBef>
              <a:spcPct val="0"/>
            </a:spcBef>
            <a:spcAft>
              <a:spcPct val="15000"/>
            </a:spcAft>
            <a:buChar char="••"/>
          </a:pPr>
          <a:r>
            <a:rPr kumimoji="1" lang="zh-CN" sz="2600" b="1" kern="1200" smtClean="0"/>
            <a:t>学校职能部门的审核确认：</a:t>
          </a:r>
          <a:endParaRPr lang="zh-CN" altLang="en-US" sz="2600" kern="1200"/>
        </a:p>
      </dsp:txBody>
      <dsp:txXfrm>
        <a:off x="1264794" y="1042903"/>
        <a:ext cx="5486536" cy="658011"/>
      </dsp:txXfrm>
    </dsp:sp>
    <dsp:sp modelId="{6C655510-074A-4AE1-8083-78F7938B616E}">
      <dsp:nvSpPr>
        <dsp:cNvPr id="0" name=""/>
        <dsp:cNvSpPr/>
      </dsp:nvSpPr>
      <dsp:spPr>
        <a:xfrm>
          <a:off x="0" y="949158"/>
          <a:ext cx="1292829" cy="87734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rtl="0">
            <a:lnSpc>
              <a:spcPct val="90000"/>
            </a:lnSpc>
            <a:spcBef>
              <a:spcPct val="0"/>
            </a:spcBef>
            <a:spcAft>
              <a:spcPct val="35000"/>
            </a:spcAft>
          </a:pPr>
          <a:r>
            <a:rPr kumimoji="1" lang="en-US" sz="4200" b="1" kern="1200" dirty="0" smtClean="0"/>
            <a:t>2.</a:t>
          </a:r>
          <a:endParaRPr kumimoji="1" lang="zh-CN" sz="4200" kern="1200" dirty="0"/>
        </a:p>
      </dsp:txBody>
      <dsp:txXfrm>
        <a:off x="42829" y="991987"/>
        <a:ext cx="1207171" cy="791691"/>
      </dsp:txXfrm>
    </dsp:sp>
    <dsp:sp modelId="{86943BDE-16AA-462C-B2D3-289A5B1654E8}">
      <dsp:nvSpPr>
        <dsp:cNvPr id="0" name=""/>
        <dsp:cNvSpPr/>
      </dsp:nvSpPr>
      <dsp:spPr>
        <a:xfrm>
          <a:off x="1264794" y="1898319"/>
          <a:ext cx="5815542" cy="877349"/>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ctr" defTabSz="1111250" rtl="0">
            <a:lnSpc>
              <a:spcPct val="90000"/>
            </a:lnSpc>
            <a:spcBef>
              <a:spcPct val="0"/>
            </a:spcBef>
            <a:spcAft>
              <a:spcPct val="15000"/>
            </a:spcAft>
            <a:buChar char="••"/>
          </a:pPr>
          <a:r>
            <a:rPr kumimoji="1" lang="zh-CN" sz="2500" b="1" kern="1200" dirty="0" smtClean="0"/>
            <a:t>学科专业领域区分：</a:t>
          </a:r>
          <a:r>
            <a:rPr kumimoji="1" lang="zh-CN" sz="2500" kern="1200" dirty="0" smtClean="0"/>
            <a:t>主要</a:t>
          </a:r>
          <a:r>
            <a:rPr kumimoji="1" lang="en-US" sz="2500" kern="1200" dirty="0" smtClean="0"/>
            <a:t>B1</a:t>
          </a:r>
          <a:r>
            <a:rPr kumimoji="1" lang="zh-CN" sz="2500" kern="1200" dirty="0" smtClean="0"/>
            <a:t>、</a:t>
          </a:r>
          <a:r>
            <a:rPr kumimoji="1" lang="en-US" sz="2500" kern="1200" dirty="0" smtClean="0"/>
            <a:t>B3</a:t>
          </a:r>
          <a:r>
            <a:rPr kumimoji="1" lang="zh-CN" sz="2500" kern="1200" dirty="0" smtClean="0"/>
            <a:t>表</a:t>
          </a:r>
          <a:endParaRPr lang="zh-CN" altLang="en-US" sz="2500" kern="1200" dirty="0"/>
        </a:p>
      </dsp:txBody>
      <dsp:txXfrm>
        <a:off x="1264794" y="2007988"/>
        <a:ext cx="5486536" cy="658011"/>
      </dsp:txXfrm>
    </dsp:sp>
    <dsp:sp modelId="{848D037F-D38D-4877-A9D5-5BDA4192F9AF}">
      <dsp:nvSpPr>
        <dsp:cNvPr id="0" name=""/>
        <dsp:cNvSpPr/>
      </dsp:nvSpPr>
      <dsp:spPr>
        <a:xfrm>
          <a:off x="0" y="1914243"/>
          <a:ext cx="1292829" cy="87734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rtl="0">
            <a:lnSpc>
              <a:spcPct val="90000"/>
            </a:lnSpc>
            <a:spcBef>
              <a:spcPct val="0"/>
            </a:spcBef>
            <a:spcAft>
              <a:spcPct val="35000"/>
            </a:spcAft>
          </a:pPr>
          <a:r>
            <a:rPr kumimoji="1" lang="en-US" sz="4200" b="1" kern="1200" dirty="0" smtClean="0"/>
            <a:t>3.</a:t>
          </a:r>
          <a:endParaRPr kumimoji="1" lang="en-US" sz="4200" kern="1200" dirty="0"/>
        </a:p>
      </dsp:txBody>
      <dsp:txXfrm>
        <a:off x="42829" y="1957072"/>
        <a:ext cx="1207171" cy="791691"/>
      </dsp:txXfrm>
    </dsp:sp>
    <dsp:sp modelId="{2BA82E9C-C643-469C-AC5E-2BB8DAFACDAE}">
      <dsp:nvSpPr>
        <dsp:cNvPr id="0" name=""/>
        <dsp:cNvSpPr/>
      </dsp:nvSpPr>
      <dsp:spPr>
        <a:xfrm>
          <a:off x="1264794" y="2863404"/>
          <a:ext cx="5815542" cy="877349"/>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ctr" defTabSz="1111250" rtl="0">
            <a:lnSpc>
              <a:spcPct val="90000"/>
            </a:lnSpc>
            <a:spcBef>
              <a:spcPct val="0"/>
            </a:spcBef>
            <a:spcAft>
              <a:spcPct val="15000"/>
            </a:spcAft>
            <a:buChar char="••"/>
          </a:pPr>
          <a:r>
            <a:rPr kumimoji="1" lang="zh-CN" sz="2500" b="1" kern="1200" smtClean="0"/>
            <a:t>科技发明制作（</a:t>
          </a:r>
          <a:r>
            <a:rPr kumimoji="1" lang="en-US" sz="2500" b="1" kern="1200" smtClean="0"/>
            <a:t>B3</a:t>
          </a:r>
          <a:r>
            <a:rPr kumimoji="1" lang="zh-CN" sz="2500" b="1" kern="1200" smtClean="0"/>
            <a:t>表）的要求：</a:t>
          </a:r>
          <a:endParaRPr lang="zh-CN" altLang="en-US" sz="2500" kern="1200"/>
        </a:p>
      </dsp:txBody>
      <dsp:txXfrm>
        <a:off x="1264794" y="2973073"/>
        <a:ext cx="5486536" cy="658011"/>
      </dsp:txXfrm>
    </dsp:sp>
    <dsp:sp modelId="{EB886257-FAE6-4CDB-963A-66FD3CEE29DF}">
      <dsp:nvSpPr>
        <dsp:cNvPr id="0" name=""/>
        <dsp:cNvSpPr/>
      </dsp:nvSpPr>
      <dsp:spPr>
        <a:xfrm>
          <a:off x="0" y="2879327"/>
          <a:ext cx="1292829" cy="87734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rtl="0">
            <a:lnSpc>
              <a:spcPct val="90000"/>
            </a:lnSpc>
            <a:spcBef>
              <a:spcPct val="0"/>
            </a:spcBef>
            <a:spcAft>
              <a:spcPct val="35000"/>
            </a:spcAft>
          </a:pPr>
          <a:r>
            <a:rPr kumimoji="1" lang="en-US" sz="4200" b="1" kern="1200" dirty="0" smtClean="0"/>
            <a:t>4.</a:t>
          </a:r>
          <a:endParaRPr kumimoji="1" lang="zh-CN" sz="4200" kern="1200" dirty="0"/>
        </a:p>
      </dsp:txBody>
      <dsp:txXfrm>
        <a:off x="42829" y="2922156"/>
        <a:ext cx="1207171" cy="791691"/>
      </dsp:txXfrm>
    </dsp:sp>
    <dsp:sp modelId="{6B012DEA-497E-48C3-A2AF-04FB86C46B4B}">
      <dsp:nvSpPr>
        <dsp:cNvPr id="0" name=""/>
        <dsp:cNvSpPr/>
      </dsp:nvSpPr>
      <dsp:spPr>
        <a:xfrm>
          <a:off x="1264794" y="3828488"/>
          <a:ext cx="5815542" cy="877349"/>
        </a:xfrm>
        <a:prstGeom prst="rightArrow">
          <a:avLst>
            <a:gd name="adj1" fmla="val 75000"/>
            <a:gd name="adj2" fmla="val 50000"/>
          </a:avLst>
        </a:prstGeom>
        <a:solidFill>
          <a:schemeClr val="accent6">
            <a:tint val="40000"/>
            <a:alpha val="90000"/>
            <a:hueOff val="0"/>
            <a:satOff val="0"/>
            <a:lumOff val="0"/>
            <a:alphaOff val="0"/>
          </a:schemeClr>
        </a:solidFill>
        <a:ln w="25400"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ctr" defTabSz="1111250" rtl="0">
            <a:lnSpc>
              <a:spcPct val="90000"/>
            </a:lnSpc>
            <a:spcBef>
              <a:spcPct val="0"/>
            </a:spcBef>
            <a:spcAft>
              <a:spcPct val="15000"/>
            </a:spcAft>
            <a:buChar char="••"/>
          </a:pPr>
          <a:r>
            <a:rPr kumimoji="1" lang="zh-CN" sz="2500" b="1" kern="1200" smtClean="0"/>
            <a:t>社科类作品的字数限制：</a:t>
          </a:r>
          <a:endParaRPr lang="zh-CN" altLang="en-US" sz="2500" kern="1200"/>
        </a:p>
      </dsp:txBody>
      <dsp:txXfrm>
        <a:off x="1264794" y="3938157"/>
        <a:ext cx="5486536" cy="658011"/>
      </dsp:txXfrm>
    </dsp:sp>
    <dsp:sp modelId="{DE6A5B33-D091-4F88-B152-6BF674B6559C}">
      <dsp:nvSpPr>
        <dsp:cNvPr id="0" name=""/>
        <dsp:cNvSpPr/>
      </dsp:nvSpPr>
      <dsp:spPr>
        <a:xfrm>
          <a:off x="0" y="3844412"/>
          <a:ext cx="1292829" cy="87734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rtl="0">
            <a:lnSpc>
              <a:spcPct val="90000"/>
            </a:lnSpc>
            <a:spcBef>
              <a:spcPct val="0"/>
            </a:spcBef>
            <a:spcAft>
              <a:spcPct val="35000"/>
            </a:spcAft>
          </a:pPr>
          <a:r>
            <a:rPr kumimoji="1" lang="en-US" sz="4200" b="1" kern="1200" dirty="0" smtClean="0"/>
            <a:t>5.</a:t>
          </a:r>
          <a:endParaRPr kumimoji="1" lang="zh-CN" sz="4200" kern="1200" dirty="0"/>
        </a:p>
      </dsp:txBody>
      <dsp:txXfrm>
        <a:off x="42829" y="3887241"/>
        <a:ext cx="1207171" cy="791691"/>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pPr>
              <a:defRPr/>
            </a:pPr>
            <a:fld id="{D499E661-4504-415A-8B1D-CFD35D99E4B2}" type="datetimeFigureOut">
              <a:rPr lang="zh-CN" altLang="en-US"/>
              <a:pPr>
                <a:defRPr/>
              </a:pPr>
              <a:t>2013/4/11</a:t>
            </a:fld>
            <a:endParaRPr lang="zh-CN" altLang="en-US"/>
          </a:p>
        </p:txBody>
      </p:sp>
      <p:sp>
        <p:nvSpPr>
          <p:cNvPr id="4" name="页脚占位符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5" name="灯片编号占位符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pPr>
              <a:defRPr/>
            </a:pPr>
            <a:fld id="{43057570-FD89-40A6-9F90-1C9D95810654}" type="slidenum">
              <a:rPr lang="zh-CN" altLang="en-US"/>
              <a:pPr>
                <a:defRPr/>
              </a:pPr>
              <a:t>‹#›</a:t>
            </a:fld>
            <a:endParaRPr lang="zh-CN" altLang="en-US"/>
          </a:p>
        </p:txBody>
      </p:sp>
    </p:spTree>
    <p:extLst>
      <p:ext uri="{BB962C8B-B14F-4D97-AF65-F5344CB8AC3E}">
        <p14:creationId xmlns:p14="http://schemas.microsoft.com/office/powerpoint/2010/main" val="2100530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zh-CN" altLang="en-US"/>
          </a:p>
        </p:txBody>
      </p:sp>
      <p:sp>
        <p:nvSpPr>
          <p:cNvPr id="3" name="日期占位符 2"/>
          <p:cNvSpPr>
            <a:spLocks noGrp="1"/>
          </p:cNvSpPr>
          <p:nvPr>
            <p:ph type="dt"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60681AE4-3EB3-48D5-A0CA-2EA2B828A92B}" type="datetimeFigureOut">
              <a:rPr lang="zh-CN" altLang="en-US"/>
              <a:pPr>
                <a:defRPr/>
              </a:pPr>
              <a:t>2013/4/11</a:t>
            </a:fld>
            <a:endParaRPr lang="en-US" altLang="zh-CN"/>
          </a:p>
        </p:txBody>
      </p:sp>
      <p:sp>
        <p:nvSpPr>
          <p:cNvPr id="4" name="幻灯片图像占位符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914400" y="3257550"/>
            <a:ext cx="7315200" cy="30861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0" y="6513513"/>
            <a:ext cx="3962400" cy="3429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zh-CN" altLang="en-US"/>
          </a:p>
        </p:txBody>
      </p:sp>
      <p:sp>
        <p:nvSpPr>
          <p:cNvPr id="7" name="灯片编号占位符 6"/>
          <p:cNvSpPr>
            <a:spLocks noGrp="1"/>
          </p:cNvSpPr>
          <p:nvPr>
            <p:ph type="sldNum" sz="quarter" idx="5"/>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6EB9C8F-38E2-429E-96B5-DA44ACF2A037}" type="slidenum">
              <a:rPr lang="zh-CN" altLang="en-US"/>
              <a:pPr>
                <a:defRPr/>
              </a:pPr>
              <a:t>‹#›</a:t>
            </a:fld>
            <a:endParaRPr lang="en-US" altLang="zh-CN"/>
          </a:p>
        </p:txBody>
      </p:sp>
    </p:spTree>
    <p:extLst>
      <p:ext uri="{BB962C8B-B14F-4D97-AF65-F5344CB8AC3E}">
        <p14:creationId xmlns:p14="http://schemas.microsoft.com/office/powerpoint/2010/main" val="10655618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bwMode="auto">
          <a:noFill/>
          <a:ln>
            <a:solidFill>
              <a:srgbClr val="000000"/>
            </a:solidFill>
            <a:miter lim="800000"/>
            <a:headEnd/>
            <a:tailEnd/>
          </a:ln>
        </p:spPr>
      </p:sp>
      <p:sp>
        <p:nvSpPr>
          <p:cNvPr id="52227" name="备注占位符 2"/>
          <p:cNvSpPr>
            <a:spLocks noGrp="1"/>
          </p:cNvSpPr>
          <p:nvPr>
            <p:ph type="body" idx="1"/>
          </p:nvPr>
        </p:nvSpPr>
        <p:spPr bwMode="auto">
          <a:noFill/>
        </p:spPr>
        <p:txBody>
          <a:bodyPr/>
          <a:lstStyle/>
          <a:p>
            <a:pPr eaLnBrk="1" hangingPunct="1">
              <a:spcBef>
                <a:spcPct val="0"/>
              </a:spcBef>
            </a:pPr>
            <a:endParaRPr lang="zh-CN" altLang="en-US" smtClean="0"/>
          </a:p>
        </p:txBody>
      </p:sp>
      <p:sp>
        <p:nvSpPr>
          <p:cNvPr id="52228" name="灯片编号占位符 3"/>
          <p:cNvSpPr>
            <a:spLocks noGrp="1"/>
          </p:cNvSpPr>
          <p:nvPr>
            <p:ph type="sldNum" sz="quarter" idx="5"/>
          </p:nvPr>
        </p:nvSpPr>
        <p:spPr bwMode="auto">
          <a:noFill/>
          <a:ln>
            <a:miter lim="800000"/>
            <a:headEnd/>
            <a:tailEnd/>
          </a:ln>
        </p:spPr>
        <p:txBody>
          <a:bodyPr/>
          <a:lstStyle/>
          <a:p>
            <a:fld id="{ABCC62D2-4053-4F98-BE76-5400AABA3BCA}" type="slidenum">
              <a:rPr lang="zh-CN" altLang="en-US" smtClean="0"/>
              <a:pPr/>
              <a:t>5</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bwMode="auto">
          <a:noFill/>
          <a:ln>
            <a:solidFill>
              <a:srgbClr val="000000"/>
            </a:solidFill>
            <a:miter lim="800000"/>
            <a:headEnd/>
            <a:tailEnd/>
          </a:ln>
        </p:spPr>
      </p:sp>
      <p:sp>
        <p:nvSpPr>
          <p:cNvPr id="53251" name="备注占位符 2"/>
          <p:cNvSpPr>
            <a:spLocks noGrp="1"/>
          </p:cNvSpPr>
          <p:nvPr>
            <p:ph type="body" idx="1"/>
          </p:nvPr>
        </p:nvSpPr>
        <p:spPr bwMode="auto">
          <a:noFill/>
        </p:spPr>
        <p:txBody>
          <a:bodyPr/>
          <a:lstStyle/>
          <a:p>
            <a:pPr eaLnBrk="1" hangingPunct="1">
              <a:spcBef>
                <a:spcPct val="0"/>
              </a:spcBef>
            </a:pPr>
            <a:endParaRPr lang="zh-CN" altLang="en-US" smtClean="0"/>
          </a:p>
        </p:txBody>
      </p:sp>
      <p:sp>
        <p:nvSpPr>
          <p:cNvPr id="53252" name="灯片编号占位符 3"/>
          <p:cNvSpPr>
            <a:spLocks noGrp="1"/>
          </p:cNvSpPr>
          <p:nvPr>
            <p:ph type="sldNum" sz="quarter" idx="5"/>
          </p:nvPr>
        </p:nvSpPr>
        <p:spPr bwMode="auto">
          <a:noFill/>
          <a:ln>
            <a:miter lim="800000"/>
            <a:headEnd/>
            <a:tailEnd/>
          </a:ln>
        </p:spPr>
        <p:txBody>
          <a:bodyPr/>
          <a:lstStyle/>
          <a:p>
            <a:fld id="{B1DD6361-D29A-4C56-B946-CDE2E9BFB56E}" type="slidenum">
              <a:rPr lang="zh-CN" altLang="en-US" smtClean="0">
                <a:ea typeface="宋体" pitchFamily="2" charset="-122"/>
              </a:rPr>
              <a:pPr/>
              <a:t>28</a:t>
            </a:fld>
            <a:endParaRPr lang="zh-CN" altLang="en-US" smtClean="0">
              <a:ea typeface="宋体"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幻灯片图像占位符 1"/>
          <p:cNvSpPr>
            <a:spLocks noGrp="1" noRot="1" noChangeAspect="1" noTextEdit="1"/>
          </p:cNvSpPr>
          <p:nvPr>
            <p:ph type="sldImg"/>
          </p:nvPr>
        </p:nvSpPr>
        <p:spPr bwMode="auto">
          <a:noFill/>
          <a:ln>
            <a:solidFill>
              <a:srgbClr val="000000"/>
            </a:solidFill>
            <a:miter lim="800000"/>
            <a:headEnd/>
            <a:tailEnd/>
          </a:ln>
        </p:spPr>
      </p:sp>
      <p:sp>
        <p:nvSpPr>
          <p:cNvPr id="54275" name="备注占位符 2"/>
          <p:cNvSpPr>
            <a:spLocks noGrp="1"/>
          </p:cNvSpPr>
          <p:nvPr>
            <p:ph type="body" idx="1"/>
          </p:nvPr>
        </p:nvSpPr>
        <p:spPr bwMode="auto">
          <a:noFill/>
        </p:spPr>
        <p:txBody>
          <a:bodyPr/>
          <a:lstStyle/>
          <a:p>
            <a:pPr eaLnBrk="1" hangingPunct="1">
              <a:spcBef>
                <a:spcPct val="0"/>
              </a:spcBef>
            </a:pPr>
            <a:endParaRPr lang="zh-CN" altLang="en-US" smtClean="0"/>
          </a:p>
        </p:txBody>
      </p:sp>
      <p:sp>
        <p:nvSpPr>
          <p:cNvPr id="54276" name="灯片编号占位符 3"/>
          <p:cNvSpPr>
            <a:spLocks noGrp="1"/>
          </p:cNvSpPr>
          <p:nvPr>
            <p:ph type="sldNum" sz="quarter" idx="5"/>
          </p:nvPr>
        </p:nvSpPr>
        <p:spPr bwMode="auto">
          <a:noFill/>
          <a:ln>
            <a:miter lim="800000"/>
            <a:headEnd/>
            <a:tailEnd/>
          </a:ln>
        </p:spPr>
        <p:txBody>
          <a:bodyPr/>
          <a:lstStyle/>
          <a:p>
            <a:fld id="{E2A123D6-5A85-4D29-9B68-2DF796B0B56E}" type="slidenum">
              <a:rPr lang="zh-CN" altLang="en-US" smtClean="0">
                <a:ea typeface="宋体" pitchFamily="2" charset="-122"/>
              </a:rPr>
              <a:pPr/>
              <a:t>29</a:t>
            </a:fld>
            <a:endParaRPr lang="zh-CN" altLang="en-US" smtClean="0">
              <a:ea typeface="宋体"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bwMode="auto">
          <a:noFill/>
          <a:ln>
            <a:solidFill>
              <a:srgbClr val="000000"/>
            </a:solidFill>
            <a:miter lim="800000"/>
            <a:headEnd/>
            <a:tailEnd/>
          </a:ln>
        </p:spPr>
      </p:sp>
      <p:sp>
        <p:nvSpPr>
          <p:cNvPr id="55299" name="备注占位符 2"/>
          <p:cNvSpPr>
            <a:spLocks noGrp="1"/>
          </p:cNvSpPr>
          <p:nvPr>
            <p:ph type="body" idx="1"/>
          </p:nvPr>
        </p:nvSpPr>
        <p:spPr bwMode="auto">
          <a:noFill/>
        </p:spPr>
        <p:txBody>
          <a:bodyPr/>
          <a:lstStyle/>
          <a:p>
            <a:pPr eaLnBrk="1" hangingPunct="1">
              <a:spcBef>
                <a:spcPct val="0"/>
              </a:spcBef>
            </a:pPr>
            <a:endParaRPr lang="zh-CN" altLang="en-US" smtClean="0"/>
          </a:p>
        </p:txBody>
      </p:sp>
      <p:sp>
        <p:nvSpPr>
          <p:cNvPr id="55300" name="灯片编号占位符 3"/>
          <p:cNvSpPr>
            <a:spLocks noGrp="1"/>
          </p:cNvSpPr>
          <p:nvPr>
            <p:ph type="sldNum" sz="quarter" idx="5"/>
          </p:nvPr>
        </p:nvSpPr>
        <p:spPr bwMode="auto">
          <a:noFill/>
          <a:ln>
            <a:miter lim="800000"/>
            <a:headEnd/>
            <a:tailEnd/>
          </a:ln>
        </p:spPr>
        <p:txBody>
          <a:bodyPr/>
          <a:lstStyle/>
          <a:p>
            <a:fld id="{8947447F-E30A-4D3B-AF5C-A6B7FC809B6E}" type="slidenum">
              <a:rPr lang="zh-CN" altLang="en-US" smtClean="0">
                <a:ea typeface="宋体" pitchFamily="2" charset="-122"/>
              </a:rPr>
              <a:pPr/>
              <a:t>30</a:t>
            </a:fld>
            <a:endParaRPr lang="zh-CN" altLang="en-US" smtClean="0">
              <a:ea typeface="宋体"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bwMode="auto">
          <a:noFill/>
          <a:ln>
            <a:solidFill>
              <a:srgbClr val="000000"/>
            </a:solidFill>
            <a:miter lim="800000"/>
            <a:headEnd/>
            <a:tailEnd/>
          </a:ln>
        </p:spPr>
      </p:sp>
      <p:sp>
        <p:nvSpPr>
          <p:cNvPr id="56323" name="备注占位符 2"/>
          <p:cNvSpPr>
            <a:spLocks noGrp="1"/>
          </p:cNvSpPr>
          <p:nvPr>
            <p:ph type="body" idx="1"/>
          </p:nvPr>
        </p:nvSpPr>
        <p:spPr bwMode="auto">
          <a:noFill/>
        </p:spPr>
        <p:txBody>
          <a:bodyPr/>
          <a:lstStyle/>
          <a:p>
            <a:pPr eaLnBrk="1" hangingPunct="1">
              <a:spcBef>
                <a:spcPct val="0"/>
              </a:spcBef>
            </a:pPr>
            <a:endParaRPr lang="zh-CN" altLang="en-US" smtClean="0"/>
          </a:p>
        </p:txBody>
      </p:sp>
      <p:sp>
        <p:nvSpPr>
          <p:cNvPr id="56324" name="灯片编号占位符 3"/>
          <p:cNvSpPr>
            <a:spLocks noGrp="1"/>
          </p:cNvSpPr>
          <p:nvPr>
            <p:ph type="sldNum" sz="quarter" idx="5"/>
          </p:nvPr>
        </p:nvSpPr>
        <p:spPr bwMode="auto">
          <a:noFill/>
          <a:ln>
            <a:miter lim="800000"/>
            <a:headEnd/>
            <a:tailEnd/>
          </a:ln>
        </p:spPr>
        <p:txBody>
          <a:bodyPr/>
          <a:lstStyle/>
          <a:p>
            <a:fld id="{07C1B89E-E1E9-4AF1-9B16-7F676BB827F4}" type="slidenum">
              <a:rPr lang="zh-CN" altLang="en-US" smtClean="0">
                <a:ea typeface="宋体" pitchFamily="2" charset="-122"/>
              </a:rPr>
              <a:pPr/>
              <a:t>31</a:t>
            </a:fld>
            <a:endParaRPr lang="zh-CN" altLang="en-US" smtClean="0">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E:\coolPT25\nbl09\nbl09_1.jpg"/>
          <p:cNvPicPr>
            <a:picLocks noChangeAspect="1" noChangeArrowheads="1"/>
          </p:cNvPicPr>
          <p:nvPr/>
        </p:nvPicPr>
        <p:blipFill>
          <a:blip r:embed="rId2" cstate="print"/>
          <a:srcRect/>
          <a:stretch>
            <a:fillRect/>
          </a:stretch>
        </p:blipFill>
        <p:spPr bwMode="auto">
          <a:xfrm>
            <a:off x="0" y="0"/>
            <a:ext cx="9144000" cy="6861175"/>
          </a:xfrm>
          <a:prstGeom prst="rect">
            <a:avLst/>
          </a:prstGeom>
          <a:noFill/>
          <a:ln w="9525">
            <a:noFill/>
            <a:miter lim="800000"/>
            <a:headEnd/>
            <a:tailEnd/>
          </a:ln>
        </p:spPr>
      </p:pic>
      <p:pic>
        <p:nvPicPr>
          <p:cNvPr id="5" name="Picture 3" descr="E:\coolPT25\nbl09\nbl09_1.png"/>
          <p:cNvPicPr>
            <a:picLocks noChangeAspect="1" noChangeArrowheads="1"/>
          </p:cNvPicPr>
          <p:nvPr/>
        </p:nvPicPr>
        <p:blipFill>
          <a:blip r:embed="rId3" cstate="print"/>
          <a:srcRect/>
          <a:stretch>
            <a:fillRect/>
          </a:stretch>
        </p:blipFill>
        <p:spPr bwMode="auto">
          <a:xfrm>
            <a:off x="211138" y="4343400"/>
            <a:ext cx="1646237" cy="2297113"/>
          </a:xfrm>
          <a:prstGeom prst="rect">
            <a:avLst/>
          </a:prstGeom>
          <a:noFill/>
          <a:ln w="9525">
            <a:noFill/>
            <a:miter lim="800000"/>
            <a:headEnd/>
            <a:tailEnd/>
          </a:ln>
        </p:spPr>
      </p:pic>
      <p:sp>
        <p:nvSpPr>
          <p:cNvPr id="78852" name="Rectangle 4"/>
          <p:cNvSpPr>
            <a:spLocks noGrp="1" noChangeArrowheads="1"/>
          </p:cNvSpPr>
          <p:nvPr>
            <p:ph type="ctrTitle"/>
          </p:nvPr>
        </p:nvSpPr>
        <p:spPr>
          <a:xfrm>
            <a:off x="1000100" y="2071678"/>
            <a:ext cx="7643866" cy="1295400"/>
          </a:xfrm>
        </p:spPr>
        <p:txBody>
          <a:bodyPr/>
          <a:lstStyle>
            <a:lvl1pPr algn="r">
              <a:defRPr sz="5400">
                <a:latin typeface="小标宋" pitchFamily="65" charset="-122"/>
                <a:ea typeface="小标宋" pitchFamily="65" charset="-122"/>
              </a:defRPr>
            </a:lvl1pPr>
          </a:lstStyle>
          <a:p>
            <a:r>
              <a:rPr lang="ko-KR" altLang="en-US" dirty="0"/>
              <a:t>마스터 제목 스타일 편집</a:t>
            </a:r>
          </a:p>
        </p:txBody>
      </p:sp>
      <p:sp>
        <p:nvSpPr>
          <p:cNvPr id="78853" name="Rectangle 5"/>
          <p:cNvSpPr>
            <a:spLocks noGrp="1" noChangeArrowheads="1"/>
          </p:cNvSpPr>
          <p:nvPr>
            <p:ph type="subTitle" idx="1"/>
          </p:nvPr>
        </p:nvSpPr>
        <p:spPr>
          <a:xfrm>
            <a:off x="2390775" y="4191000"/>
            <a:ext cx="6400800" cy="914400"/>
          </a:xfrm>
        </p:spPr>
        <p:txBody>
          <a:bodyPr/>
          <a:lstStyle>
            <a:lvl1pPr marL="0" indent="0" algn="r">
              <a:buFontTx/>
              <a:buNone/>
              <a:defRPr sz="3200">
                <a:solidFill>
                  <a:srgbClr val="E19951"/>
                </a:solidFill>
                <a:latin typeface="隶书" pitchFamily="49" charset="-122"/>
                <a:ea typeface="隶书" pitchFamily="49" charset="-122"/>
              </a:defRPr>
            </a:lvl1pPr>
          </a:lstStyle>
          <a:p>
            <a:r>
              <a:rPr lang="ko-KR" altLang="en-US" dirty="0"/>
              <a:t>마스터 부제목 스타일 편집</a:t>
            </a:r>
          </a:p>
        </p:txBody>
      </p:sp>
      <p:sp>
        <p:nvSpPr>
          <p:cNvPr id="6" name="Rectangle 6"/>
          <p:cNvSpPr>
            <a:spLocks noGrp="1" noChangeArrowheads="1"/>
          </p:cNvSpPr>
          <p:nvPr>
            <p:ph type="dt" sz="half" idx="10"/>
          </p:nvPr>
        </p:nvSpPr>
        <p:spPr>
          <a:xfrm>
            <a:off x="2813050" y="6248400"/>
            <a:ext cx="1547813" cy="457200"/>
          </a:xfrm>
        </p:spPr>
        <p:txBody>
          <a:bodyPr/>
          <a:lstStyle>
            <a:lvl1pPr>
              <a:defRPr/>
            </a:lvl1pPr>
          </a:lstStyle>
          <a:p>
            <a:pPr>
              <a:defRPr/>
            </a:pPr>
            <a:endParaRPr lang="en-US" altLang="ko-KR"/>
          </a:p>
        </p:txBody>
      </p:sp>
      <p:sp>
        <p:nvSpPr>
          <p:cNvPr id="7" name="Rectangle 7"/>
          <p:cNvSpPr>
            <a:spLocks noGrp="1" noChangeArrowheads="1"/>
          </p:cNvSpPr>
          <p:nvPr>
            <p:ph type="ftr" sz="quarter" idx="11"/>
          </p:nvPr>
        </p:nvSpPr>
        <p:spPr>
          <a:xfrm>
            <a:off x="5064125" y="6248400"/>
            <a:ext cx="2052638" cy="457200"/>
          </a:xfrm>
        </p:spPr>
        <p:txBody>
          <a:bodyPr/>
          <a:lstStyle>
            <a:lvl1pPr>
              <a:defRPr/>
            </a:lvl1pPr>
          </a:lstStyle>
          <a:p>
            <a:pPr>
              <a:defRPr/>
            </a:pPr>
            <a:endParaRPr lang="en-US" altLang="ko-KR"/>
          </a:p>
        </p:txBody>
      </p:sp>
      <p:sp>
        <p:nvSpPr>
          <p:cNvPr id="8" name="Rectangle 8"/>
          <p:cNvSpPr>
            <a:spLocks noGrp="1" noChangeArrowheads="1"/>
          </p:cNvSpPr>
          <p:nvPr>
            <p:ph type="sldNum" sz="quarter" idx="12"/>
          </p:nvPr>
        </p:nvSpPr>
        <p:spPr>
          <a:xfrm>
            <a:off x="7596188" y="6248400"/>
            <a:ext cx="1195387" cy="457200"/>
          </a:xfrm>
        </p:spPr>
        <p:txBody>
          <a:bodyPr/>
          <a:lstStyle>
            <a:lvl1pPr>
              <a:defRPr/>
            </a:lvl1pPr>
          </a:lstStyle>
          <a:p>
            <a:pPr>
              <a:defRPr/>
            </a:pPr>
            <a:fld id="{7011A3CC-B48D-461B-9DE5-BAB4F5182EFA}" type="slidenum">
              <a:rPr lang="en-US" altLang="ko-KR"/>
              <a:pPr>
                <a:defRPr/>
              </a:pPr>
              <a:t>‹#›</a:t>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8"/>
          <p:cNvSpPr>
            <a:spLocks noGrp="1" noChangeArrowheads="1"/>
          </p:cNvSpPr>
          <p:nvPr>
            <p:ph type="sldNum" sz="quarter" idx="12"/>
          </p:nvPr>
        </p:nvSpPr>
        <p:spPr>
          <a:ln/>
        </p:spPr>
        <p:txBody>
          <a:bodyPr/>
          <a:lstStyle>
            <a:lvl1pPr>
              <a:defRPr/>
            </a:lvl1pPr>
          </a:lstStyle>
          <a:p>
            <a:pPr>
              <a:defRPr/>
            </a:pPr>
            <a:fld id="{51D88425-6A0A-4FA0-A04D-A3D144AB25E1}" type="slidenum">
              <a:rPr lang="en-US" altLang="ko-KR"/>
              <a:pPr>
                <a:defRPr/>
              </a:pPr>
              <a:t>‹#›</a:t>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64300" y="76200"/>
            <a:ext cx="1943100" cy="6019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33413" y="76200"/>
            <a:ext cx="5678487" cy="6019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8"/>
          <p:cNvSpPr>
            <a:spLocks noGrp="1" noChangeArrowheads="1"/>
          </p:cNvSpPr>
          <p:nvPr>
            <p:ph type="sldNum" sz="quarter" idx="12"/>
          </p:nvPr>
        </p:nvSpPr>
        <p:spPr>
          <a:ln/>
        </p:spPr>
        <p:txBody>
          <a:bodyPr/>
          <a:lstStyle>
            <a:lvl1pPr>
              <a:defRPr/>
            </a:lvl1pPr>
          </a:lstStyle>
          <a:p>
            <a:pPr>
              <a:defRPr/>
            </a:pPr>
            <a:fld id="{754BE1A9-210C-4992-B371-A66510660549}" type="slidenum">
              <a:rPr lang="en-US" altLang="ko-KR"/>
              <a:pPr>
                <a:defRPr/>
              </a:pPr>
              <a:t>‹#›</a:t>
            </a:fld>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68313" y="1628775"/>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59313" y="1628775"/>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8"/>
          <p:cNvSpPr>
            <a:spLocks noGrp="1" noChangeArrowheads="1"/>
          </p:cNvSpPr>
          <p:nvPr>
            <p:ph type="sldNum" sz="quarter" idx="12"/>
          </p:nvPr>
        </p:nvSpPr>
        <p:spPr>
          <a:ln/>
        </p:spPr>
        <p:txBody>
          <a:bodyPr/>
          <a:lstStyle>
            <a:lvl1pPr>
              <a:defRPr/>
            </a:lvl1pPr>
          </a:lstStyle>
          <a:p>
            <a:pPr>
              <a:defRPr/>
            </a:pPr>
            <a:fld id="{F6F84F66-EFEB-4625-9D5D-4CE8ACF664D4}" type="slidenum">
              <a:rPr lang="en-US" altLang="ko-KR"/>
              <a:pPr>
                <a:defRPr/>
              </a:pPr>
              <a:t>‹#›</a:t>
            </a:fld>
            <a:endParaRPr lang="en-US" alt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122238"/>
            <a:ext cx="7543800" cy="12954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719263"/>
            <a:ext cx="4038600" cy="44116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648200" y="1719263"/>
            <a:ext cx="4038600" cy="441166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8"/>
          <p:cNvSpPr>
            <a:spLocks noGrp="1" noChangeArrowheads="1"/>
          </p:cNvSpPr>
          <p:nvPr>
            <p:ph type="sldNum" sz="quarter" idx="12"/>
          </p:nvPr>
        </p:nvSpPr>
        <p:spPr>
          <a:ln/>
        </p:spPr>
        <p:txBody>
          <a:bodyPr/>
          <a:lstStyle>
            <a:lvl1pPr>
              <a:defRPr/>
            </a:lvl1pPr>
          </a:lstStyle>
          <a:p>
            <a:pPr>
              <a:defRPr/>
            </a:pPr>
            <a:fld id="{912D2E4C-1B97-463F-8AAD-AC4979E9CC5C}" type="slidenum">
              <a:rPr lang="en-US" altLang="ko-KR"/>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8"/>
          <p:cNvSpPr>
            <a:spLocks noGrp="1" noChangeArrowheads="1"/>
          </p:cNvSpPr>
          <p:nvPr>
            <p:ph type="sldNum" sz="quarter" idx="12"/>
          </p:nvPr>
        </p:nvSpPr>
        <p:spPr>
          <a:ln/>
        </p:spPr>
        <p:txBody>
          <a:bodyPr/>
          <a:lstStyle>
            <a:lvl1pPr>
              <a:defRPr/>
            </a:lvl1pPr>
          </a:lstStyle>
          <a:p>
            <a:pPr>
              <a:defRPr/>
            </a:pPr>
            <a:fld id="{21630251-EB77-47B8-9A7F-93E86FFEB127}" type="slidenum">
              <a:rPr lang="en-US" altLang="ko-KR"/>
              <a:pPr>
                <a:defRPr/>
              </a:pPr>
              <a:t>‹#›</a:t>
            </a:fld>
            <a:endParaRPr lang="en-US" altLang="ko-K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5"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6" name="Rectangle 8"/>
          <p:cNvSpPr>
            <a:spLocks noGrp="1" noChangeArrowheads="1"/>
          </p:cNvSpPr>
          <p:nvPr>
            <p:ph type="sldNum" sz="quarter" idx="12"/>
          </p:nvPr>
        </p:nvSpPr>
        <p:spPr>
          <a:ln/>
        </p:spPr>
        <p:txBody>
          <a:bodyPr/>
          <a:lstStyle>
            <a:lvl1pPr>
              <a:defRPr/>
            </a:lvl1pPr>
          </a:lstStyle>
          <a:p>
            <a:pPr>
              <a:defRPr/>
            </a:pPr>
            <a:fld id="{8F486618-28D2-4F20-BC73-006CC5E13B6A}" type="slidenum">
              <a:rPr lang="en-US" altLang="ko-KR"/>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350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5974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8"/>
          <p:cNvSpPr>
            <a:spLocks noGrp="1" noChangeArrowheads="1"/>
          </p:cNvSpPr>
          <p:nvPr>
            <p:ph type="sldNum" sz="quarter" idx="12"/>
          </p:nvPr>
        </p:nvSpPr>
        <p:spPr>
          <a:ln/>
        </p:spPr>
        <p:txBody>
          <a:bodyPr/>
          <a:lstStyle>
            <a:lvl1pPr>
              <a:defRPr/>
            </a:lvl1pPr>
          </a:lstStyle>
          <a:p>
            <a:pPr>
              <a:defRPr/>
            </a:pPr>
            <a:fld id="{A5672C2C-349B-45A7-891B-DA09276450E6}" type="slidenum">
              <a:rPr lang="en-US" altLang="ko-KR"/>
              <a:pPr>
                <a:defRPr/>
              </a:pPr>
              <a:t>‹#›</a:t>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8"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9" name="Rectangle 8"/>
          <p:cNvSpPr>
            <a:spLocks noGrp="1" noChangeArrowheads="1"/>
          </p:cNvSpPr>
          <p:nvPr>
            <p:ph type="sldNum" sz="quarter" idx="12"/>
          </p:nvPr>
        </p:nvSpPr>
        <p:spPr>
          <a:ln/>
        </p:spPr>
        <p:txBody>
          <a:bodyPr/>
          <a:lstStyle>
            <a:lvl1pPr>
              <a:defRPr/>
            </a:lvl1pPr>
          </a:lstStyle>
          <a:p>
            <a:pPr>
              <a:defRPr/>
            </a:pPr>
            <a:fld id="{4CA5FE54-5624-4450-B683-0C12E312CEC5}" type="slidenum">
              <a:rPr lang="en-US" altLang="ko-KR"/>
              <a:pPr>
                <a:defRPr/>
              </a:pPr>
              <a:t>‹#›</a:t>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4"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5" name="Rectangle 8"/>
          <p:cNvSpPr>
            <a:spLocks noGrp="1" noChangeArrowheads="1"/>
          </p:cNvSpPr>
          <p:nvPr>
            <p:ph type="sldNum" sz="quarter" idx="12"/>
          </p:nvPr>
        </p:nvSpPr>
        <p:spPr>
          <a:ln/>
        </p:spPr>
        <p:txBody>
          <a:bodyPr/>
          <a:lstStyle>
            <a:lvl1pPr>
              <a:defRPr/>
            </a:lvl1pPr>
          </a:lstStyle>
          <a:p>
            <a:pPr>
              <a:defRPr/>
            </a:pPr>
            <a:fld id="{914CA645-5F8A-410B-BB51-9CBA98288B73}" type="slidenum">
              <a:rPr lang="en-US" altLang="ko-KR"/>
              <a:pPr>
                <a:defRPr/>
              </a:pPr>
              <a:t>‹#›</a:t>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3"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4" name="Rectangle 8"/>
          <p:cNvSpPr>
            <a:spLocks noGrp="1" noChangeArrowheads="1"/>
          </p:cNvSpPr>
          <p:nvPr>
            <p:ph type="sldNum" sz="quarter" idx="12"/>
          </p:nvPr>
        </p:nvSpPr>
        <p:spPr>
          <a:ln/>
        </p:spPr>
        <p:txBody>
          <a:bodyPr/>
          <a:lstStyle>
            <a:lvl1pPr>
              <a:defRPr/>
            </a:lvl1pPr>
          </a:lstStyle>
          <a:p>
            <a:pPr>
              <a:defRPr/>
            </a:pPr>
            <a:fld id="{88FD914F-AF2D-4066-AF28-35728DB140A5}" type="slidenum">
              <a:rPr lang="en-US" altLang="ko-KR"/>
              <a:pPr>
                <a:defRPr/>
              </a:pPr>
              <a:t>‹#›</a:t>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8"/>
          <p:cNvSpPr>
            <a:spLocks noGrp="1" noChangeArrowheads="1"/>
          </p:cNvSpPr>
          <p:nvPr>
            <p:ph type="sldNum" sz="quarter" idx="12"/>
          </p:nvPr>
        </p:nvSpPr>
        <p:spPr>
          <a:ln/>
        </p:spPr>
        <p:txBody>
          <a:bodyPr/>
          <a:lstStyle>
            <a:lvl1pPr>
              <a:defRPr/>
            </a:lvl1pPr>
          </a:lstStyle>
          <a:p>
            <a:pPr>
              <a:defRPr/>
            </a:pPr>
            <a:fld id="{1A51D205-0451-41C6-81DB-14EE322F7A01}" type="slidenum">
              <a:rPr lang="en-US" altLang="ko-KR"/>
              <a:pPr>
                <a:defRPr/>
              </a:pPr>
              <a:t>‹#›</a:t>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6"/>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7"/>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8"/>
          <p:cNvSpPr>
            <a:spLocks noGrp="1" noChangeArrowheads="1"/>
          </p:cNvSpPr>
          <p:nvPr>
            <p:ph type="sldNum" sz="quarter" idx="12"/>
          </p:nvPr>
        </p:nvSpPr>
        <p:spPr>
          <a:ln/>
        </p:spPr>
        <p:txBody>
          <a:bodyPr/>
          <a:lstStyle>
            <a:lvl1pPr>
              <a:defRPr/>
            </a:lvl1pPr>
          </a:lstStyle>
          <a:p>
            <a:pPr>
              <a:defRPr/>
            </a:pPr>
            <a:fld id="{F83CA40E-9A69-492A-9DD0-ACDDBC690C8D}" type="slidenum">
              <a:rPr lang="en-US" altLang="ko-KR"/>
              <a:pPr>
                <a:defRPr/>
              </a:pPr>
              <a:t>‹#›</a:t>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E:\coolPT25\nbl09\nbl09_1_2.jpg"/>
          <p:cNvPicPr>
            <a:picLocks noChangeAspect="1" noChangeArrowheads="1"/>
          </p:cNvPicPr>
          <p:nvPr/>
        </p:nvPicPr>
        <p:blipFill>
          <a:blip r:embed="rId15" cstate="print"/>
          <a:srcRect/>
          <a:stretch>
            <a:fillRect/>
          </a:stretch>
        </p:blipFill>
        <p:spPr bwMode="auto">
          <a:xfrm>
            <a:off x="0" y="0"/>
            <a:ext cx="9144000" cy="6861175"/>
          </a:xfrm>
          <a:prstGeom prst="rect">
            <a:avLst/>
          </a:prstGeom>
          <a:noFill/>
          <a:ln w="9525">
            <a:noFill/>
            <a:miter lim="800000"/>
            <a:headEnd/>
            <a:tailEnd/>
          </a:ln>
        </p:spPr>
      </p:pic>
      <p:pic>
        <p:nvPicPr>
          <p:cNvPr id="1027" name="Picture 3" descr="E:\coolPT25\nbl09\nbl09_1_2.png"/>
          <p:cNvPicPr>
            <a:picLocks noChangeAspect="1" noChangeArrowheads="1"/>
          </p:cNvPicPr>
          <p:nvPr/>
        </p:nvPicPr>
        <p:blipFill>
          <a:blip r:embed="rId16" cstate="print"/>
          <a:srcRect/>
          <a:stretch>
            <a:fillRect/>
          </a:stretch>
        </p:blipFill>
        <p:spPr bwMode="auto">
          <a:xfrm>
            <a:off x="6962775" y="715963"/>
            <a:ext cx="1849438" cy="884237"/>
          </a:xfrm>
          <a:prstGeom prst="rect">
            <a:avLst/>
          </a:prstGeom>
          <a:noFill/>
          <a:ln w="9525">
            <a:noFill/>
            <a:miter lim="800000"/>
            <a:headEnd/>
            <a:tailEnd/>
          </a:ln>
        </p:spPr>
      </p:pic>
      <p:sp>
        <p:nvSpPr>
          <p:cNvPr id="1028" name="Rectangle 4"/>
          <p:cNvSpPr>
            <a:spLocks noGrp="1" noChangeArrowheads="1"/>
          </p:cNvSpPr>
          <p:nvPr>
            <p:ph type="title"/>
          </p:nvPr>
        </p:nvSpPr>
        <p:spPr bwMode="auto">
          <a:xfrm>
            <a:off x="633413" y="76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p>
        </p:txBody>
      </p:sp>
      <p:sp>
        <p:nvSpPr>
          <p:cNvPr id="1029" name="Rectangle 5"/>
          <p:cNvSpPr>
            <a:spLocks noGrp="1" noChangeArrowheads="1"/>
          </p:cNvSpPr>
          <p:nvPr>
            <p:ph type="body" idx="1"/>
          </p:nvPr>
        </p:nvSpPr>
        <p:spPr bwMode="auto">
          <a:xfrm>
            <a:off x="642938" y="1357313"/>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ko-KR" altLang="en-US" smtClean="0"/>
          </a:p>
        </p:txBody>
      </p:sp>
      <p:sp>
        <p:nvSpPr>
          <p:cNvPr id="7783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defRPr>
            </a:lvl1pPr>
          </a:lstStyle>
          <a:p>
            <a:pPr>
              <a:defRPr/>
            </a:pPr>
            <a:endParaRPr lang="en-US" altLang="ko-KR"/>
          </a:p>
        </p:txBody>
      </p:sp>
      <p:sp>
        <p:nvSpPr>
          <p:cNvPr id="77831" name="Rectangle 7"/>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defRPr>
            </a:lvl1pPr>
          </a:lstStyle>
          <a:p>
            <a:pPr>
              <a:defRPr/>
            </a:pPr>
            <a:endParaRPr lang="en-US" altLang="ko-KR"/>
          </a:p>
        </p:txBody>
      </p:sp>
      <p:sp>
        <p:nvSpPr>
          <p:cNvPr id="77832" name="Rectangle 8"/>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mn-ea"/>
              </a:defRPr>
            </a:lvl1pPr>
          </a:lstStyle>
          <a:p>
            <a:pPr>
              <a:defRPr/>
            </a:pPr>
            <a:fld id="{B0C8C30A-D890-4434-9B7E-2A52F1AD67B7}" type="slidenum">
              <a:rPr lang="en-US" altLang="ko-KR"/>
              <a:pPr>
                <a:defRPr/>
              </a:pPr>
              <a:t>‹#›</a:t>
            </a:fld>
            <a:endParaRPr lang="en-US" altLang="ko-KR"/>
          </a:p>
        </p:txBody>
      </p:sp>
    </p:spTree>
  </p:cSld>
  <p:clrMap bg1="lt1" tx1="dk1" bg2="lt2" tx2="dk2" accent1="accent1" accent2="accent2" accent3="accent3" accent4="accent4" accent5="accent5" accent6="accent6" hlink="hlink" folHlink="folHlink"/>
  <p:sldLayoutIdLst>
    <p:sldLayoutId id="2147483879"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Lst>
  <p:txStyles>
    <p:titleStyle>
      <a:lvl1pPr algn="l" rtl="0" eaLnBrk="0" fontAlgn="base" latinLnBrk="1" hangingPunct="0">
        <a:spcBef>
          <a:spcPct val="0"/>
        </a:spcBef>
        <a:spcAft>
          <a:spcPct val="0"/>
        </a:spcAft>
        <a:defRPr kumimoji="1" sz="4000">
          <a:solidFill>
            <a:srgbClr val="663300"/>
          </a:solidFill>
          <a:latin typeface="小标宋" pitchFamily="65" charset="-122"/>
          <a:ea typeface="小标宋" pitchFamily="65" charset="-122"/>
          <a:cs typeface="+mj-cs"/>
        </a:defRPr>
      </a:lvl1pPr>
      <a:lvl2pPr algn="l" rtl="0" eaLnBrk="0" fontAlgn="base" latinLnBrk="1" hangingPunct="0">
        <a:spcBef>
          <a:spcPct val="0"/>
        </a:spcBef>
        <a:spcAft>
          <a:spcPct val="0"/>
        </a:spcAft>
        <a:defRPr kumimoji="1" sz="4000">
          <a:solidFill>
            <a:srgbClr val="663300"/>
          </a:solidFill>
          <a:latin typeface="小标宋" pitchFamily="65" charset="-122"/>
          <a:ea typeface="小标宋" pitchFamily="65" charset="-122"/>
        </a:defRPr>
      </a:lvl2pPr>
      <a:lvl3pPr algn="l" rtl="0" eaLnBrk="0" fontAlgn="base" latinLnBrk="1" hangingPunct="0">
        <a:spcBef>
          <a:spcPct val="0"/>
        </a:spcBef>
        <a:spcAft>
          <a:spcPct val="0"/>
        </a:spcAft>
        <a:defRPr kumimoji="1" sz="4000">
          <a:solidFill>
            <a:srgbClr val="663300"/>
          </a:solidFill>
          <a:latin typeface="小标宋" pitchFamily="65" charset="-122"/>
          <a:ea typeface="小标宋" pitchFamily="65" charset="-122"/>
        </a:defRPr>
      </a:lvl3pPr>
      <a:lvl4pPr algn="l" rtl="0" eaLnBrk="0" fontAlgn="base" latinLnBrk="1" hangingPunct="0">
        <a:spcBef>
          <a:spcPct val="0"/>
        </a:spcBef>
        <a:spcAft>
          <a:spcPct val="0"/>
        </a:spcAft>
        <a:defRPr kumimoji="1" sz="4000">
          <a:solidFill>
            <a:srgbClr val="663300"/>
          </a:solidFill>
          <a:latin typeface="小标宋" pitchFamily="65" charset="-122"/>
          <a:ea typeface="小标宋" pitchFamily="65" charset="-122"/>
        </a:defRPr>
      </a:lvl4pPr>
      <a:lvl5pPr algn="l" rtl="0" eaLnBrk="0" fontAlgn="base" latinLnBrk="1" hangingPunct="0">
        <a:spcBef>
          <a:spcPct val="0"/>
        </a:spcBef>
        <a:spcAft>
          <a:spcPct val="0"/>
        </a:spcAft>
        <a:defRPr kumimoji="1" sz="4000">
          <a:solidFill>
            <a:srgbClr val="663300"/>
          </a:solidFill>
          <a:latin typeface="小标宋" pitchFamily="65" charset="-122"/>
          <a:ea typeface="小标宋" pitchFamily="65" charset="-122"/>
        </a:defRPr>
      </a:lvl5pPr>
      <a:lvl6pPr marL="457200" algn="l" rtl="0" fontAlgn="base" latinLnBrk="1">
        <a:spcBef>
          <a:spcPct val="0"/>
        </a:spcBef>
        <a:spcAft>
          <a:spcPct val="0"/>
        </a:spcAft>
        <a:defRPr kumimoji="1" sz="4000">
          <a:solidFill>
            <a:srgbClr val="663300"/>
          </a:solidFill>
          <a:latin typeface="-보람B" pitchFamily="18" charset="-127"/>
          <a:ea typeface="-보람B" pitchFamily="18" charset="-127"/>
        </a:defRPr>
      </a:lvl6pPr>
      <a:lvl7pPr marL="914400" algn="l" rtl="0" fontAlgn="base" latinLnBrk="1">
        <a:spcBef>
          <a:spcPct val="0"/>
        </a:spcBef>
        <a:spcAft>
          <a:spcPct val="0"/>
        </a:spcAft>
        <a:defRPr kumimoji="1" sz="4000">
          <a:solidFill>
            <a:srgbClr val="663300"/>
          </a:solidFill>
          <a:latin typeface="-보람B" pitchFamily="18" charset="-127"/>
          <a:ea typeface="-보람B" pitchFamily="18" charset="-127"/>
        </a:defRPr>
      </a:lvl7pPr>
      <a:lvl8pPr marL="1371600" algn="l" rtl="0" fontAlgn="base" latinLnBrk="1">
        <a:spcBef>
          <a:spcPct val="0"/>
        </a:spcBef>
        <a:spcAft>
          <a:spcPct val="0"/>
        </a:spcAft>
        <a:defRPr kumimoji="1" sz="4000">
          <a:solidFill>
            <a:srgbClr val="663300"/>
          </a:solidFill>
          <a:latin typeface="-보람B" pitchFamily="18" charset="-127"/>
          <a:ea typeface="-보람B" pitchFamily="18" charset="-127"/>
        </a:defRPr>
      </a:lvl8pPr>
      <a:lvl9pPr marL="1828800" algn="l" rtl="0" fontAlgn="base" latinLnBrk="1">
        <a:spcBef>
          <a:spcPct val="0"/>
        </a:spcBef>
        <a:spcAft>
          <a:spcPct val="0"/>
        </a:spcAft>
        <a:defRPr kumimoji="1" sz="4000">
          <a:solidFill>
            <a:srgbClr val="663300"/>
          </a:solidFill>
          <a:latin typeface="-보람B" pitchFamily="18" charset="-127"/>
          <a:ea typeface="-보람B" pitchFamily="18" charset="-127"/>
        </a:defRPr>
      </a:lvl9pPr>
    </p:titleStyle>
    <p:bodyStyle>
      <a:lvl1pPr marL="342900" indent="-342900" algn="l" rtl="0" eaLnBrk="0" fontAlgn="base" latinLnBrk="1" hangingPunct="0">
        <a:spcBef>
          <a:spcPct val="20000"/>
        </a:spcBef>
        <a:spcAft>
          <a:spcPct val="0"/>
        </a:spcAft>
        <a:defRPr kumimoji="1" sz="2200">
          <a:solidFill>
            <a:schemeClr val="tx1"/>
          </a:solidFill>
          <a:latin typeface="华文新魏" pitchFamily="2" charset="-122"/>
          <a:ea typeface="华文新魏" pitchFamily="2" charset="-122"/>
          <a:cs typeface="+mn-cs"/>
        </a:defRPr>
      </a:lvl1pPr>
      <a:lvl2pPr marL="742950" indent="-285750" algn="l" rtl="0" eaLnBrk="0" fontAlgn="base" latinLnBrk="1" hangingPunct="0">
        <a:spcBef>
          <a:spcPct val="20000"/>
        </a:spcBef>
        <a:spcAft>
          <a:spcPct val="0"/>
        </a:spcAft>
        <a:buChar char="•"/>
        <a:defRPr kumimoji="1" sz="2000">
          <a:solidFill>
            <a:schemeClr val="tx1"/>
          </a:solidFill>
          <a:latin typeface="+mn-lt"/>
          <a:ea typeface="+mn-ea"/>
        </a:defRPr>
      </a:lvl2pPr>
      <a:lvl3pPr marL="1143000" indent="-228600" algn="l" rtl="0" eaLnBrk="0" fontAlgn="base" latinLnBrk="1" hangingPunct="0">
        <a:spcBef>
          <a:spcPct val="20000"/>
        </a:spcBef>
        <a:spcAft>
          <a:spcPct val="0"/>
        </a:spcAft>
        <a:buChar char="•"/>
        <a:defRPr kumimoji="1">
          <a:solidFill>
            <a:schemeClr val="tx1"/>
          </a:solidFill>
          <a:latin typeface="+mn-lt"/>
          <a:ea typeface="+mn-ea"/>
        </a:defRPr>
      </a:lvl3pPr>
      <a:lvl4pPr marL="1600200" indent="-228600" algn="l" rtl="0" eaLnBrk="0" fontAlgn="base" latinLnBrk="1" hangingPunct="0">
        <a:spcBef>
          <a:spcPct val="20000"/>
        </a:spcBef>
        <a:spcAft>
          <a:spcPct val="0"/>
        </a:spcAft>
        <a:buChar char="•"/>
        <a:defRPr kumimoji="1" sz="1600">
          <a:solidFill>
            <a:schemeClr val="tx1"/>
          </a:solidFill>
          <a:latin typeface="+mn-lt"/>
          <a:ea typeface="+mn-ea"/>
        </a:defRPr>
      </a:lvl4pPr>
      <a:lvl5pPr marL="2057400" indent="-228600" algn="l" rtl="0" eaLnBrk="0" fontAlgn="base" latinLnBrk="1" hangingPunct="0">
        <a:spcBef>
          <a:spcPct val="20000"/>
        </a:spcBef>
        <a:spcAft>
          <a:spcPct val="0"/>
        </a:spcAft>
        <a:buChar char="•"/>
        <a:defRPr kumimoji="1" sz="1400">
          <a:solidFill>
            <a:schemeClr val="tx1"/>
          </a:solidFill>
          <a:latin typeface="+mn-lt"/>
          <a:ea typeface="+mn-ea"/>
        </a:defRPr>
      </a:lvl5pPr>
      <a:lvl6pPr marL="2514600" indent="-228600" algn="l" rtl="0" fontAlgn="base" latinLnBrk="1">
        <a:spcBef>
          <a:spcPct val="20000"/>
        </a:spcBef>
        <a:spcAft>
          <a:spcPct val="0"/>
        </a:spcAft>
        <a:buChar char="•"/>
        <a:defRPr kumimoji="1" sz="1400">
          <a:solidFill>
            <a:schemeClr val="tx1"/>
          </a:solidFill>
          <a:latin typeface="+mn-lt"/>
          <a:ea typeface="+mn-ea"/>
        </a:defRPr>
      </a:lvl6pPr>
      <a:lvl7pPr marL="2971800" indent="-228600" algn="l" rtl="0" fontAlgn="base" latinLnBrk="1">
        <a:spcBef>
          <a:spcPct val="20000"/>
        </a:spcBef>
        <a:spcAft>
          <a:spcPct val="0"/>
        </a:spcAft>
        <a:buChar char="•"/>
        <a:defRPr kumimoji="1" sz="1400">
          <a:solidFill>
            <a:schemeClr val="tx1"/>
          </a:solidFill>
          <a:latin typeface="+mn-lt"/>
          <a:ea typeface="+mn-ea"/>
        </a:defRPr>
      </a:lvl7pPr>
      <a:lvl8pPr marL="3429000" indent="-228600" algn="l" rtl="0" fontAlgn="base" latinLnBrk="1">
        <a:spcBef>
          <a:spcPct val="20000"/>
        </a:spcBef>
        <a:spcAft>
          <a:spcPct val="0"/>
        </a:spcAft>
        <a:buChar char="•"/>
        <a:defRPr kumimoji="1" sz="1400">
          <a:solidFill>
            <a:schemeClr val="tx1"/>
          </a:solidFill>
          <a:latin typeface="+mn-lt"/>
          <a:ea typeface="+mn-ea"/>
        </a:defRPr>
      </a:lvl8pPr>
      <a:lvl9pPr marL="3886200" indent="-228600" algn="l" rtl="0" fontAlgn="base" latinLnBrk="1">
        <a:spcBef>
          <a:spcPct val="20000"/>
        </a:spcBef>
        <a:spcAft>
          <a:spcPct val="0"/>
        </a:spcAft>
        <a:buChar char="•"/>
        <a:defRPr kumimoji="1"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000125" y="1857375"/>
            <a:ext cx="7643813" cy="2000250"/>
          </a:xfrm>
        </p:spPr>
        <p:txBody>
          <a:bodyPr/>
          <a:lstStyle/>
          <a:p>
            <a:pPr algn="ctr" eaLnBrk="1" hangingPunct="1"/>
            <a:r>
              <a:rPr lang="zh-CN" altLang="en-US" dirty="0" smtClean="0"/>
              <a:t>做</a:t>
            </a:r>
            <a:r>
              <a:rPr lang="zh-CN" altLang="en-US" smtClean="0"/>
              <a:t>一个睿智的</a:t>
            </a:r>
            <a:r>
              <a:rPr lang="zh-CN" altLang="en-US" dirty="0" smtClean="0"/>
              <a:t>挑战者</a:t>
            </a:r>
            <a:r>
              <a:rPr lang="en-US" altLang="zh-CN" dirty="0" smtClean="0"/>
              <a:t/>
            </a:r>
            <a:br>
              <a:rPr lang="en-US" altLang="zh-CN" dirty="0" smtClean="0"/>
            </a:br>
            <a:r>
              <a:rPr lang="en-US" altLang="zh-CN" sz="4400" dirty="0" smtClean="0">
                <a:solidFill>
                  <a:srgbClr val="FF0000"/>
                </a:solidFill>
              </a:rPr>
              <a:t>--</a:t>
            </a:r>
            <a:r>
              <a:rPr lang="zh-CN" altLang="en-US" sz="4400" dirty="0" smtClean="0">
                <a:solidFill>
                  <a:srgbClr val="FF0000"/>
                </a:solidFill>
              </a:rPr>
              <a:t>形式与资格审查详解</a:t>
            </a:r>
            <a:endParaRPr lang="zh-CN" altLang="zh-CN" sz="4400" dirty="0" smtClean="0">
              <a:solidFill>
                <a:srgbClr val="FF0000"/>
              </a:solidFill>
            </a:endParaRPr>
          </a:p>
        </p:txBody>
      </p:sp>
      <p:sp>
        <p:nvSpPr>
          <p:cNvPr id="3" name="TextBox 2"/>
          <p:cNvSpPr txBox="1"/>
          <p:nvPr/>
        </p:nvSpPr>
        <p:spPr>
          <a:xfrm>
            <a:off x="2771800" y="4941168"/>
            <a:ext cx="4248472" cy="523220"/>
          </a:xfrm>
          <a:prstGeom prst="rect">
            <a:avLst/>
          </a:prstGeom>
          <a:noFill/>
        </p:spPr>
        <p:txBody>
          <a:bodyPr wrap="square" rtlCol="0">
            <a:spAutoFit/>
          </a:bodyPr>
          <a:lstStyle/>
          <a:p>
            <a:pPr algn="ctr"/>
            <a:r>
              <a:rPr lang="zh-CN" altLang="en-US" sz="2800" b="1" smtClean="0">
                <a:solidFill>
                  <a:srgbClr val="0070C0"/>
                </a:solidFill>
                <a:latin typeface="楷体" pitchFamily="49" charset="-122"/>
                <a:ea typeface="楷体" pitchFamily="49" charset="-122"/>
              </a:rPr>
              <a:t>中国科协青少年科技中心</a:t>
            </a:r>
            <a:endParaRPr lang="en-US" altLang="zh-CN" sz="2800" b="1" dirty="0" smtClean="0">
              <a:solidFill>
                <a:srgbClr val="0070C0"/>
              </a:solidFill>
              <a:latin typeface="楷体" pitchFamily="49" charset="-122"/>
              <a:ea typeface="楷体" pitchFamily="49" charset="-122"/>
            </a:endParaRPr>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pPr eaLnBrk="1" hangingPunct="1"/>
            <a:r>
              <a:rPr lang="zh-CN" altLang="en-US" sz="3200" b="1" dirty="0" smtClean="0"/>
              <a:t>②作者学历与专业限制：</a:t>
            </a:r>
            <a:endParaRPr lang="zh-CN" altLang="en-US" sz="1800" dirty="0" smtClean="0"/>
          </a:p>
        </p:txBody>
      </p:sp>
      <p:sp>
        <p:nvSpPr>
          <p:cNvPr id="12291" name="内容占位符 2"/>
          <p:cNvSpPr>
            <a:spLocks noGrp="1"/>
          </p:cNvSpPr>
          <p:nvPr>
            <p:ph idx="1"/>
          </p:nvPr>
        </p:nvSpPr>
        <p:spPr>
          <a:xfrm>
            <a:off x="642938" y="1643063"/>
            <a:ext cx="7772400" cy="4438650"/>
          </a:xfrm>
        </p:spPr>
        <p:txBody>
          <a:bodyPr/>
          <a:lstStyle/>
          <a:p>
            <a:pPr marL="0" indent="0" eaLnBrk="1" hangingPunct="1">
              <a:lnSpc>
                <a:spcPct val="150000"/>
              </a:lnSpc>
            </a:pPr>
            <a:r>
              <a:rPr lang="en-US" altLang="zh-CN" sz="2400" dirty="0" smtClean="0"/>
              <a:t>Ⅰ.</a:t>
            </a:r>
            <a:r>
              <a:rPr lang="zh-CN" altLang="en-US" sz="2400" dirty="0" smtClean="0"/>
              <a:t>自然科学类学术论文作者仅限本</a:t>
            </a:r>
            <a:r>
              <a:rPr lang="en-US" altLang="zh-CN" sz="2400" dirty="0" smtClean="0"/>
              <a:t>\</a:t>
            </a:r>
            <a:r>
              <a:rPr lang="zh-CN" altLang="en-US" sz="2400" dirty="0" smtClean="0"/>
              <a:t>专科学生。</a:t>
            </a:r>
          </a:p>
          <a:p>
            <a:pPr marL="0" indent="0" eaLnBrk="1" hangingPunct="1">
              <a:lnSpc>
                <a:spcPct val="150000"/>
              </a:lnSpc>
            </a:pPr>
            <a:r>
              <a:rPr lang="en-US" altLang="zh-CN" sz="2400" dirty="0" smtClean="0"/>
              <a:t>Ⅱ. </a:t>
            </a:r>
            <a:r>
              <a:rPr lang="zh-CN" altLang="en-US" sz="2400" dirty="0" smtClean="0"/>
              <a:t>哲学社会科学类社会调查报告和学术论文限定在哲学、经济、社会、法律、教育、管理六个学科内；</a:t>
            </a:r>
            <a:endParaRPr lang="en-US" altLang="zh-CN" sz="2400" dirty="0" smtClean="0"/>
          </a:p>
          <a:p>
            <a:pPr marL="0" indent="0" eaLnBrk="1" hangingPunct="1">
              <a:lnSpc>
                <a:spcPct val="150000"/>
              </a:lnSpc>
            </a:pPr>
            <a:r>
              <a:rPr lang="en-US" altLang="zh-CN" sz="2400" dirty="0" smtClean="0"/>
              <a:t>Ⅲ.</a:t>
            </a:r>
            <a:r>
              <a:rPr lang="zh-CN" altLang="zh-CN" sz="2400" dirty="0" smtClean="0"/>
              <a:t>硕博连读生（直博生）若在决赛当年</a:t>
            </a:r>
            <a:r>
              <a:rPr lang="en-US" altLang="zh-CN" sz="2400" dirty="0" smtClean="0"/>
              <a:t>7</a:t>
            </a:r>
            <a:r>
              <a:rPr lang="zh-CN" altLang="zh-CN" sz="2400" dirty="0" smtClean="0"/>
              <a:t>月</a:t>
            </a:r>
            <a:r>
              <a:rPr lang="en-US" altLang="zh-CN" sz="2400" dirty="0" smtClean="0"/>
              <a:t>1</a:t>
            </a:r>
            <a:r>
              <a:rPr lang="zh-CN" altLang="zh-CN" sz="2400" dirty="0" smtClean="0"/>
              <a:t>日以前未通过博士资格考试的，按硕士生学历申报作品，若通过，则按博士生学历申报作品。没有实行资格考试制度的学校，按照前两年为硕士、后续为博士学历申报作品。医学等本硕博连读生，按照四年、二年及后续分别对应本、硕、博申报。</a:t>
            </a:r>
            <a:endParaRPr lang="zh-CN" altLang="en-US" sz="2400" dirty="0" smtClean="0"/>
          </a:p>
          <a:p>
            <a:pPr marL="0" indent="0" eaLnBrk="1" hangingPunct="1"/>
            <a:endParaRPr lang="zh-CN" altLang="en-US" dirty="0" smtClean="0"/>
          </a:p>
        </p:txBody>
      </p:sp>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pPr eaLnBrk="1" hangingPunct="1"/>
            <a:r>
              <a:rPr lang="zh-CN" altLang="en-US" sz="3200" b="1" dirty="0" smtClean="0"/>
              <a:t>③特殊作品的证明材料：</a:t>
            </a:r>
            <a:endParaRPr lang="zh-CN" altLang="en-US" sz="3200" dirty="0" smtClean="0"/>
          </a:p>
        </p:txBody>
      </p:sp>
      <p:sp>
        <p:nvSpPr>
          <p:cNvPr id="13315" name="内容占位符 2"/>
          <p:cNvSpPr>
            <a:spLocks noGrp="1"/>
          </p:cNvSpPr>
          <p:nvPr>
            <p:ph idx="1"/>
          </p:nvPr>
        </p:nvSpPr>
        <p:spPr>
          <a:xfrm>
            <a:off x="500063" y="1643063"/>
            <a:ext cx="8175625" cy="4724400"/>
          </a:xfrm>
        </p:spPr>
        <p:txBody>
          <a:bodyPr/>
          <a:lstStyle/>
          <a:p>
            <a:pPr marL="0" indent="531813" eaLnBrk="1" hangingPunct="1">
              <a:lnSpc>
                <a:spcPts val="3000"/>
              </a:lnSpc>
            </a:pPr>
            <a:r>
              <a:rPr lang="zh-CN" altLang="en-US" smtClean="0"/>
              <a:t>以下五类作品必须提供有关部门的证明材料，否则不予评审：</a:t>
            </a:r>
            <a:r>
              <a:rPr lang="en-US" smtClean="0"/>
              <a:t> </a:t>
            </a:r>
            <a:endParaRPr lang="zh-CN" altLang="en-US" smtClean="0"/>
          </a:p>
          <a:p>
            <a:pPr marL="0" indent="531813" eaLnBrk="1" hangingPunct="1">
              <a:lnSpc>
                <a:spcPts val="3000"/>
              </a:lnSpc>
            </a:pPr>
            <a:r>
              <a:rPr lang="en-US" altLang="zh-CN" smtClean="0"/>
              <a:t>Ⅰ.</a:t>
            </a:r>
            <a:r>
              <a:rPr lang="zh-CN" altLang="en-US" smtClean="0"/>
              <a:t>动植物新品种的发现或培育，须有省级以上农科部门或科研院所开具证明；</a:t>
            </a:r>
            <a:r>
              <a:rPr lang="en-US" smtClean="0"/>
              <a:t> </a:t>
            </a:r>
            <a:endParaRPr lang="zh-CN" altLang="en-US" smtClean="0"/>
          </a:p>
          <a:p>
            <a:pPr marL="0" indent="531813" eaLnBrk="1" hangingPunct="1">
              <a:lnSpc>
                <a:spcPts val="3000"/>
              </a:lnSpc>
            </a:pPr>
            <a:r>
              <a:rPr lang="en-US" altLang="zh-CN" smtClean="0"/>
              <a:t>Ⅱ.</a:t>
            </a:r>
            <a:r>
              <a:rPr lang="zh-CN" altLang="en-US" smtClean="0"/>
              <a:t>对国家保护动植物的研究，须有省级以上林业部门开具证明（证明该项研究的过程中未产生对所研究的动植物繁衍、生长不利的影响）；</a:t>
            </a:r>
            <a:r>
              <a:rPr lang="en-US" smtClean="0"/>
              <a:t> </a:t>
            </a:r>
            <a:endParaRPr lang="zh-CN" altLang="en-US" smtClean="0"/>
          </a:p>
          <a:p>
            <a:pPr marL="0" indent="531813" eaLnBrk="1" hangingPunct="1">
              <a:lnSpc>
                <a:spcPts val="3000"/>
              </a:lnSpc>
            </a:pPr>
            <a:r>
              <a:rPr lang="en-US" altLang="zh-CN" smtClean="0"/>
              <a:t>Ⅲ.</a:t>
            </a:r>
            <a:r>
              <a:rPr lang="zh-CN" altLang="en-US" smtClean="0"/>
              <a:t>新药物的研究，须有卫生行政部门授权机构的鉴定证明；</a:t>
            </a:r>
            <a:r>
              <a:rPr lang="en-US" smtClean="0"/>
              <a:t> </a:t>
            </a:r>
            <a:endParaRPr lang="zh-CN" altLang="en-US" smtClean="0"/>
          </a:p>
          <a:p>
            <a:pPr marL="0" indent="531813" eaLnBrk="1" hangingPunct="1">
              <a:lnSpc>
                <a:spcPts val="3000"/>
              </a:lnSpc>
            </a:pPr>
            <a:r>
              <a:rPr lang="en-US" altLang="zh-CN" smtClean="0"/>
              <a:t>Ⅳ.</a:t>
            </a:r>
            <a:r>
              <a:rPr lang="zh-CN" altLang="en-US" smtClean="0"/>
              <a:t>医疗卫生研究须通过专家鉴定，并最好附上在公开发行的专业性杂志上发表过的文章；</a:t>
            </a:r>
            <a:r>
              <a:rPr lang="en-US" smtClean="0"/>
              <a:t> </a:t>
            </a:r>
            <a:endParaRPr lang="zh-CN" altLang="en-US" smtClean="0"/>
          </a:p>
          <a:p>
            <a:pPr marL="0" indent="531813" eaLnBrk="1" hangingPunct="1">
              <a:lnSpc>
                <a:spcPts val="3000"/>
              </a:lnSpc>
            </a:pPr>
            <a:r>
              <a:rPr lang="en-US" altLang="zh-CN" smtClean="0"/>
              <a:t>Ⅴ.</a:t>
            </a:r>
            <a:r>
              <a:rPr lang="zh-CN" altLang="en-US" smtClean="0"/>
              <a:t>涉及燃气用具等与人民生命财产安全有关用具的研究，须有国家相应行政部门授权机构的认定证明。</a:t>
            </a:r>
          </a:p>
          <a:p>
            <a:pPr marL="0" indent="531813" eaLnBrk="1" hangingPunct="1">
              <a:lnSpc>
                <a:spcPts val="3000"/>
              </a:lnSpc>
            </a:pPr>
            <a:endParaRPr lang="zh-CN" altLang="en-US" smtClean="0"/>
          </a:p>
        </p:txBody>
      </p:sp>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pPr eaLnBrk="1" hangingPunct="1"/>
            <a:r>
              <a:rPr lang="zh-CN" altLang="en-US" sz="3200" b="1" smtClean="0"/>
              <a:t>④作品完成的时间限制：</a:t>
            </a:r>
            <a:endParaRPr lang="zh-CN" altLang="en-US" sz="3200" smtClean="0"/>
          </a:p>
        </p:txBody>
      </p:sp>
      <p:sp>
        <p:nvSpPr>
          <p:cNvPr id="14339" name="内容占位符 2"/>
          <p:cNvSpPr>
            <a:spLocks noGrp="1"/>
          </p:cNvSpPr>
          <p:nvPr>
            <p:ph idx="1"/>
          </p:nvPr>
        </p:nvSpPr>
        <p:spPr>
          <a:xfrm>
            <a:off x="642938" y="1562100"/>
            <a:ext cx="7772400" cy="4724400"/>
          </a:xfrm>
        </p:spPr>
        <p:txBody>
          <a:bodyPr/>
          <a:lstStyle/>
          <a:p>
            <a:pPr marL="0" indent="631825" eaLnBrk="1" hangingPunct="1">
              <a:lnSpc>
                <a:spcPct val="150000"/>
              </a:lnSpc>
              <a:defRPr/>
            </a:pPr>
            <a:r>
              <a:rPr lang="zh-CN" altLang="en-US" sz="2400" dirty="0" smtClean="0"/>
              <a:t> 作品必须是距竞赛申报日前两年内完成的学生课外学术科技和社会实践活动成果。以下四类作品不在申报之列：</a:t>
            </a:r>
          </a:p>
          <a:p>
            <a:pPr marL="0" indent="631825" eaLnBrk="1" hangingPunct="1">
              <a:lnSpc>
                <a:spcPct val="150000"/>
              </a:lnSpc>
              <a:defRPr/>
            </a:pPr>
            <a:r>
              <a:rPr lang="en-US" altLang="zh-CN" sz="2400" dirty="0" smtClean="0"/>
              <a:t>Ⅰ.</a:t>
            </a:r>
            <a:r>
              <a:rPr lang="zh-CN" altLang="en-US" sz="2400" dirty="0" smtClean="0"/>
              <a:t>毕业设计和课程设计（论文）；</a:t>
            </a:r>
          </a:p>
          <a:p>
            <a:pPr marL="0" indent="631825" eaLnBrk="1" hangingPunct="1">
              <a:lnSpc>
                <a:spcPct val="150000"/>
              </a:lnSpc>
              <a:defRPr/>
            </a:pPr>
            <a:r>
              <a:rPr lang="en-US" altLang="zh-CN" sz="2400" dirty="0" smtClean="0"/>
              <a:t>Ⅱ.</a:t>
            </a:r>
            <a:r>
              <a:rPr lang="zh-CN" altLang="en-US" sz="2400" dirty="0" smtClean="0"/>
              <a:t>学年论文和学位论文；</a:t>
            </a:r>
          </a:p>
          <a:p>
            <a:pPr marL="0" indent="631825" eaLnBrk="1" hangingPunct="1">
              <a:lnSpc>
                <a:spcPct val="150000"/>
              </a:lnSpc>
              <a:defRPr/>
            </a:pPr>
            <a:r>
              <a:rPr lang="en-US" altLang="zh-CN" sz="2400" dirty="0" smtClean="0"/>
              <a:t>Ⅲ.</a:t>
            </a:r>
            <a:r>
              <a:rPr lang="zh-CN" altLang="en-US" sz="2400" dirty="0" smtClean="0"/>
              <a:t>国际竞赛上获奖的作品；</a:t>
            </a:r>
          </a:p>
          <a:p>
            <a:pPr marL="0" indent="631825" eaLnBrk="1" hangingPunct="1">
              <a:lnSpc>
                <a:spcPct val="150000"/>
              </a:lnSpc>
              <a:defRPr/>
            </a:pPr>
            <a:r>
              <a:rPr lang="en-US" altLang="zh-CN" sz="2400" dirty="0" smtClean="0"/>
              <a:t>Ⅳ.</a:t>
            </a:r>
            <a:r>
              <a:rPr lang="zh-CN" altLang="en-US" sz="2400" dirty="0" smtClean="0"/>
              <a:t>获国家级奖励成果的获奖作品（含本竞赛主办单位参与的其它全国性竞赛的获奖作品）。</a:t>
            </a:r>
          </a:p>
          <a:p>
            <a:pPr marL="0" indent="0" eaLnBrk="1" hangingPunct="1">
              <a:defRPr/>
            </a:pPr>
            <a:endParaRPr lang="zh-CN" altLang="en-US" dirty="0" smtClean="0"/>
          </a:p>
        </p:txBody>
      </p:sp>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p:txBody>
          <a:bodyPr/>
          <a:lstStyle/>
          <a:p>
            <a:pPr eaLnBrk="1" hangingPunct="1"/>
            <a:r>
              <a:rPr lang="zh-CN" altLang="en-US" sz="3200" b="1" smtClean="0"/>
              <a:t>⑤对推荐人的要求：</a:t>
            </a:r>
          </a:p>
        </p:txBody>
      </p:sp>
      <p:sp>
        <p:nvSpPr>
          <p:cNvPr id="15363" name="内容占位符 2"/>
          <p:cNvSpPr>
            <a:spLocks noGrp="1"/>
          </p:cNvSpPr>
          <p:nvPr>
            <p:ph idx="1"/>
          </p:nvPr>
        </p:nvSpPr>
        <p:spPr>
          <a:xfrm>
            <a:off x="611188" y="1557338"/>
            <a:ext cx="7772400" cy="4724400"/>
          </a:xfrm>
        </p:spPr>
        <p:txBody>
          <a:bodyPr/>
          <a:lstStyle/>
          <a:p>
            <a:pPr marL="0" indent="0" eaLnBrk="1" hangingPunct="1"/>
            <a:endParaRPr lang="en-US" altLang="zh-CN" dirty="0" smtClean="0"/>
          </a:p>
          <a:p>
            <a:pPr marL="0" indent="0" eaLnBrk="1" hangingPunct="1">
              <a:lnSpc>
                <a:spcPct val="150000"/>
              </a:lnSpc>
            </a:pPr>
            <a:r>
              <a:rPr lang="zh-CN" altLang="en-US" b="1" dirty="0" smtClean="0"/>
              <a:t>          </a:t>
            </a:r>
            <a:r>
              <a:rPr lang="zh-CN" altLang="zh-CN" b="1" dirty="0" smtClean="0"/>
              <a:t>参赛作品必须由两名具有高级专业技术职称的指导教师（或教研组）推荐，经本校学籍管理、教务、科研管理部门审核确认。</a:t>
            </a:r>
            <a:endParaRPr lang="en-US" altLang="zh-CN" dirty="0" smtClean="0"/>
          </a:p>
        </p:txBody>
      </p:sp>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zh-CN" altLang="en-US" sz="3200" b="1" smtClean="0"/>
              <a:t>⑥作品名额分配的限制：</a:t>
            </a:r>
          </a:p>
        </p:txBody>
      </p:sp>
      <p:sp>
        <p:nvSpPr>
          <p:cNvPr id="16387" name="Rectangle 3"/>
          <p:cNvSpPr>
            <a:spLocks noGrp="1" noChangeArrowheads="1"/>
          </p:cNvSpPr>
          <p:nvPr>
            <p:ph type="body" idx="1"/>
          </p:nvPr>
        </p:nvSpPr>
        <p:spPr/>
        <p:txBody>
          <a:bodyPr/>
          <a:lstStyle/>
          <a:p>
            <a:pPr marL="0" indent="0" eaLnBrk="1" hangingPunct="1">
              <a:lnSpc>
                <a:spcPct val="150000"/>
              </a:lnSpc>
            </a:pPr>
            <a:endParaRPr lang="en-US" altLang="zh-CN" smtClean="0"/>
          </a:p>
          <a:p>
            <a:pPr marL="0" indent="0" eaLnBrk="1" hangingPunct="1">
              <a:lnSpc>
                <a:spcPct val="150000"/>
              </a:lnSpc>
            </a:pPr>
            <a:r>
              <a:rPr lang="en-US" altLang="zh-CN" smtClean="0"/>
              <a:t>Ⅰ.</a:t>
            </a:r>
            <a:r>
              <a:rPr lang="zh-CN" altLang="en-US" smtClean="0"/>
              <a:t>每校选送参加全国竞赛的作品总数不得超过</a:t>
            </a:r>
            <a:r>
              <a:rPr lang="en-US" altLang="zh-CN" smtClean="0"/>
              <a:t>6</a:t>
            </a:r>
            <a:r>
              <a:rPr lang="zh-CN" altLang="en-US" smtClean="0"/>
              <a:t>件；</a:t>
            </a:r>
          </a:p>
          <a:p>
            <a:pPr marL="0" indent="0" eaLnBrk="1" hangingPunct="1">
              <a:lnSpc>
                <a:spcPct val="150000"/>
              </a:lnSpc>
            </a:pPr>
            <a:r>
              <a:rPr lang="en-US" altLang="zh-CN" smtClean="0"/>
              <a:t>Ⅱ.</a:t>
            </a:r>
            <a:r>
              <a:rPr lang="zh-CN" altLang="en-US" smtClean="0"/>
              <a:t>每人只限报一件作品；</a:t>
            </a:r>
          </a:p>
          <a:p>
            <a:pPr marL="0" indent="0" eaLnBrk="1" hangingPunct="1">
              <a:lnSpc>
                <a:spcPct val="150000"/>
              </a:lnSpc>
            </a:pPr>
            <a:r>
              <a:rPr lang="en-US" altLang="zh-CN" smtClean="0"/>
              <a:t>Ⅲ.</a:t>
            </a:r>
            <a:r>
              <a:rPr lang="zh-CN" altLang="en-US" smtClean="0"/>
              <a:t>研究生的作品不得超过总数的</a:t>
            </a:r>
            <a:r>
              <a:rPr lang="en-US" altLang="zh-CN" smtClean="0"/>
              <a:t>1/2</a:t>
            </a:r>
            <a:r>
              <a:rPr lang="zh-CN" altLang="en-US" smtClean="0"/>
              <a:t>，即研究生作品不超过</a:t>
            </a:r>
            <a:r>
              <a:rPr lang="en-US" altLang="zh-CN" smtClean="0"/>
              <a:t>3</a:t>
            </a:r>
            <a:r>
              <a:rPr lang="zh-CN" altLang="en-US" smtClean="0"/>
              <a:t>件，在研究生作品中，博士研究生的作品不得超过</a:t>
            </a:r>
            <a:r>
              <a:rPr lang="en-US" altLang="zh-CN" smtClean="0"/>
              <a:t>1</a:t>
            </a:r>
            <a:r>
              <a:rPr lang="zh-CN" altLang="en-US" smtClean="0"/>
              <a:t>件；</a:t>
            </a:r>
          </a:p>
          <a:p>
            <a:pPr marL="0" indent="0" eaLnBrk="1" hangingPunct="1">
              <a:lnSpc>
                <a:spcPct val="150000"/>
              </a:lnSpc>
            </a:pPr>
            <a:r>
              <a:rPr lang="en-US" altLang="zh-CN" smtClean="0"/>
              <a:t>Ⅳ.</a:t>
            </a:r>
            <a:r>
              <a:rPr lang="zh-CN" altLang="en-US" smtClean="0"/>
              <a:t>集体项目按学历最高者划分；</a:t>
            </a:r>
          </a:p>
          <a:p>
            <a:pPr marL="0" indent="0" eaLnBrk="1" hangingPunct="1"/>
            <a:endParaRPr lang="zh-CN" altLang="en-US" smtClean="0"/>
          </a:p>
          <a:p>
            <a:pPr marL="0" indent="0"/>
            <a:endParaRPr lang="zh-CN"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p:txBody>
          <a:bodyPr/>
          <a:lstStyle/>
          <a:p>
            <a:pPr eaLnBrk="1" hangingPunct="1"/>
            <a:r>
              <a:rPr lang="zh-CN" altLang="en-US" sz="3200" b="1" smtClean="0"/>
              <a:t>⑦社会科学类作品的补充说明</a:t>
            </a:r>
            <a:r>
              <a:rPr lang="zh-CN" altLang="en-US" sz="3200" smtClean="0"/>
              <a:t>：</a:t>
            </a:r>
          </a:p>
        </p:txBody>
      </p:sp>
      <p:sp>
        <p:nvSpPr>
          <p:cNvPr id="17411" name="内容占位符 2"/>
          <p:cNvSpPr>
            <a:spLocks noGrp="1"/>
          </p:cNvSpPr>
          <p:nvPr>
            <p:ph idx="1"/>
          </p:nvPr>
        </p:nvSpPr>
        <p:spPr>
          <a:xfrm>
            <a:off x="642938" y="1562100"/>
            <a:ext cx="7772400" cy="4724400"/>
          </a:xfrm>
        </p:spPr>
        <p:txBody>
          <a:bodyPr/>
          <a:lstStyle/>
          <a:p>
            <a:pPr marL="0" indent="539750" eaLnBrk="1" hangingPunct="1">
              <a:lnSpc>
                <a:spcPct val="150000"/>
              </a:lnSpc>
            </a:pPr>
            <a:r>
              <a:rPr lang="zh-CN" altLang="en-US" sz="2400" smtClean="0"/>
              <a:t>社会科学类参赛作品中可包含被采用的为党政领导部门、企事业单位所做的各类发展规划、改革方案和咨询报告，同时附上原件及采用单位使用证明的复印件和有关鉴定材料。</a:t>
            </a:r>
          </a:p>
        </p:txBody>
      </p:sp>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p:txBody>
          <a:bodyPr/>
          <a:lstStyle/>
          <a:p>
            <a:pPr eaLnBrk="1" hangingPunct="1"/>
            <a:r>
              <a:rPr lang="zh-CN" altLang="en-US" sz="3200" b="1" smtClean="0"/>
              <a:t>四、形式审查的目的及内容</a:t>
            </a:r>
            <a:endParaRPr lang="zh-CN" altLang="en-US" sz="3200" smtClean="0"/>
          </a:p>
        </p:txBody>
      </p:sp>
      <p:graphicFrame>
        <p:nvGraphicFramePr>
          <p:cNvPr id="6" name="内容占位符 5"/>
          <p:cNvGraphicFramePr>
            <a:graphicFrameLocks noGrp="1"/>
          </p:cNvGraphicFramePr>
          <p:nvPr>
            <p:ph idx="1"/>
          </p:nvPr>
        </p:nvGraphicFramePr>
        <p:xfrm>
          <a:off x="683568" y="1700808"/>
          <a:ext cx="7772400" cy="4740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pPr eaLnBrk="1" hangingPunct="1"/>
            <a:r>
              <a:rPr lang="en-US" altLang="zh-CN" sz="3200" b="1" smtClean="0"/>
              <a:t>1.</a:t>
            </a:r>
            <a:r>
              <a:rPr lang="zh-CN" altLang="en-US" sz="3200" b="1" smtClean="0"/>
              <a:t>作品分类：</a:t>
            </a:r>
            <a:endParaRPr lang="zh-CN" altLang="en-US" sz="3200" smtClean="0"/>
          </a:p>
        </p:txBody>
      </p:sp>
      <p:sp>
        <p:nvSpPr>
          <p:cNvPr id="3" name="内容占位符 2"/>
          <p:cNvSpPr>
            <a:spLocks noGrp="1"/>
          </p:cNvSpPr>
          <p:nvPr>
            <p:ph idx="1"/>
          </p:nvPr>
        </p:nvSpPr>
        <p:spPr>
          <a:xfrm>
            <a:off x="642938" y="1643063"/>
            <a:ext cx="7772400" cy="4438650"/>
          </a:xfrm>
        </p:spPr>
        <p:txBody>
          <a:bodyPr/>
          <a:lstStyle/>
          <a:p>
            <a:pPr marL="0" indent="531813" eaLnBrk="1" hangingPunct="1">
              <a:lnSpc>
                <a:spcPts val="3000"/>
              </a:lnSpc>
              <a:defRPr/>
            </a:pPr>
            <a:r>
              <a:rPr lang="zh-CN" altLang="en-US" dirty="0" smtClean="0"/>
              <a:t>不同分类填写不同表格；在作品申报书封面相应作品类别中划“√”</a:t>
            </a:r>
          </a:p>
          <a:p>
            <a:pPr marL="0" indent="531813" eaLnBrk="1" hangingPunct="1">
              <a:lnSpc>
                <a:spcPts val="3000"/>
              </a:lnSpc>
              <a:defRPr/>
            </a:pPr>
            <a:r>
              <a:rPr lang="en-US" altLang="zh-CN" dirty="0" smtClean="0"/>
              <a:t>Ⅰ</a:t>
            </a:r>
            <a:r>
              <a:rPr lang="en-US" dirty="0" smtClean="0"/>
              <a:t>.</a:t>
            </a:r>
            <a:r>
              <a:rPr lang="zh-CN" altLang="en-US" dirty="0" smtClean="0"/>
              <a:t>自然科学类学术论文（</a:t>
            </a:r>
            <a:r>
              <a:rPr lang="en-US" dirty="0" smtClean="0"/>
              <a:t>B1</a:t>
            </a:r>
            <a:r>
              <a:rPr lang="zh-CN" altLang="en-US" dirty="0" smtClean="0"/>
              <a:t>表）；</a:t>
            </a:r>
          </a:p>
          <a:p>
            <a:pPr marL="0" indent="531813" eaLnBrk="1" hangingPunct="1">
              <a:lnSpc>
                <a:spcPts val="3000"/>
              </a:lnSpc>
              <a:defRPr/>
            </a:pPr>
            <a:r>
              <a:rPr lang="en-US" altLang="zh-CN" dirty="0" smtClean="0"/>
              <a:t>Ⅱ</a:t>
            </a:r>
            <a:r>
              <a:rPr lang="en-US" dirty="0" smtClean="0"/>
              <a:t>.</a:t>
            </a:r>
            <a:r>
              <a:rPr lang="zh-CN" altLang="en-US" dirty="0" smtClean="0"/>
              <a:t>哲学社会科学类（含哲学、经济、社会、法律、教育、管理）社会调查报告和学术论文（</a:t>
            </a:r>
            <a:r>
              <a:rPr lang="en-US" dirty="0" smtClean="0"/>
              <a:t>B2</a:t>
            </a:r>
            <a:r>
              <a:rPr lang="zh-CN" altLang="en-US" dirty="0" smtClean="0"/>
              <a:t>表）；</a:t>
            </a:r>
          </a:p>
          <a:p>
            <a:pPr marL="0" indent="531813" eaLnBrk="1" hangingPunct="1">
              <a:lnSpc>
                <a:spcPts val="3000"/>
              </a:lnSpc>
              <a:defRPr/>
            </a:pPr>
            <a:r>
              <a:rPr lang="en-US" altLang="zh-CN" dirty="0" smtClean="0"/>
              <a:t>Ⅲ</a:t>
            </a:r>
            <a:r>
              <a:rPr lang="en-US" dirty="0" smtClean="0"/>
              <a:t>.</a:t>
            </a:r>
            <a:r>
              <a:rPr lang="zh-CN" altLang="en-US" dirty="0" smtClean="0"/>
              <a:t>科技发明制作类（</a:t>
            </a:r>
            <a:r>
              <a:rPr lang="en-US" dirty="0" smtClean="0"/>
              <a:t>B3</a:t>
            </a:r>
            <a:r>
              <a:rPr lang="zh-CN" altLang="en-US" dirty="0" smtClean="0"/>
              <a:t>表）；</a:t>
            </a:r>
          </a:p>
          <a:p>
            <a:pPr marL="0" indent="531813" eaLnBrk="1" hangingPunct="1">
              <a:lnSpc>
                <a:spcPts val="3000"/>
              </a:lnSpc>
              <a:defRPr/>
            </a:pPr>
            <a:r>
              <a:rPr lang="zh-CN" altLang="en-US" dirty="0" smtClean="0"/>
              <a:t>科技发明制作细分为两小类：</a:t>
            </a:r>
          </a:p>
          <a:p>
            <a:pPr marL="0" indent="531813" eaLnBrk="1" hangingPunct="1">
              <a:lnSpc>
                <a:spcPts val="3000"/>
              </a:lnSpc>
              <a:defRPr/>
            </a:pPr>
            <a:r>
              <a:rPr lang="en-US" dirty="0" smtClean="0"/>
              <a:t>A</a:t>
            </a:r>
            <a:r>
              <a:rPr lang="zh-CN" altLang="en-US" dirty="0" smtClean="0"/>
              <a:t>类指科技含量较高、制作投入较大的作品；</a:t>
            </a:r>
          </a:p>
          <a:p>
            <a:pPr marL="0" indent="531813" eaLnBrk="1" hangingPunct="1">
              <a:lnSpc>
                <a:spcPts val="3000"/>
              </a:lnSpc>
              <a:defRPr/>
            </a:pPr>
            <a:r>
              <a:rPr lang="en-US" dirty="0" smtClean="0"/>
              <a:t>B</a:t>
            </a:r>
            <a:r>
              <a:rPr lang="zh-CN" altLang="en-US" dirty="0" smtClean="0"/>
              <a:t>类指制作投入较小，对生产技术或社会生活带来便利的小发明、小制作。</a:t>
            </a:r>
          </a:p>
          <a:p>
            <a:pPr marL="360363" indent="-360363" eaLnBrk="1" hangingPunct="1">
              <a:lnSpc>
                <a:spcPts val="3000"/>
              </a:lnSpc>
              <a:defRPr/>
            </a:pPr>
            <a:endParaRPr lang="zh-CN" altLang="en-US" dirty="0" smtClean="0"/>
          </a:p>
        </p:txBody>
      </p:sp>
    </p:spTree>
  </p:cSld>
  <p:clrMapOvr>
    <a:masterClrMapping/>
  </p:clrMapOvr>
  <p:transition>
    <p:randomBar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p:txBody>
          <a:bodyPr/>
          <a:lstStyle/>
          <a:p>
            <a:pPr eaLnBrk="1" hangingPunct="1"/>
            <a:r>
              <a:rPr lang="en-US" altLang="zh-CN" sz="3200" b="1" smtClean="0"/>
              <a:t>2.</a:t>
            </a:r>
            <a:r>
              <a:rPr lang="zh-CN" altLang="en-US" sz="3200" b="1" smtClean="0"/>
              <a:t>学校职能部门的审核确认：</a:t>
            </a:r>
            <a:endParaRPr lang="zh-CN" altLang="en-US" sz="3200" smtClean="0"/>
          </a:p>
        </p:txBody>
      </p:sp>
      <p:sp>
        <p:nvSpPr>
          <p:cNvPr id="20483" name="内容占位符 2"/>
          <p:cNvSpPr>
            <a:spLocks noGrp="1"/>
          </p:cNvSpPr>
          <p:nvPr>
            <p:ph idx="1"/>
          </p:nvPr>
        </p:nvSpPr>
        <p:spPr>
          <a:xfrm>
            <a:off x="642938" y="1571625"/>
            <a:ext cx="7772400" cy="4510088"/>
          </a:xfrm>
        </p:spPr>
        <p:txBody>
          <a:bodyPr/>
          <a:lstStyle/>
          <a:p>
            <a:pPr marL="0" indent="0" eaLnBrk="1" hangingPunct="1">
              <a:lnSpc>
                <a:spcPct val="150000"/>
              </a:lnSpc>
            </a:pPr>
            <a:r>
              <a:rPr lang="en-US" altLang="zh-CN" sz="2400" smtClean="0"/>
              <a:t>Ⅰ.</a:t>
            </a:r>
            <a:r>
              <a:rPr lang="zh-CN" altLang="en-US" sz="2400" smtClean="0"/>
              <a:t>学籍管理；</a:t>
            </a:r>
          </a:p>
          <a:p>
            <a:pPr marL="0" indent="0" eaLnBrk="1" hangingPunct="1">
              <a:lnSpc>
                <a:spcPct val="150000"/>
              </a:lnSpc>
            </a:pPr>
            <a:r>
              <a:rPr lang="en-US" altLang="zh-CN" sz="2400" smtClean="0"/>
              <a:t>Ⅱ.</a:t>
            </a:r>
            <a:r>
              <a:rPr lang="zh-CN" altLang="en-US" sz="2400" smtClean="0"/>
              <a:t>教务部门；</a:t>
            </a:r>
          </a:p>
          <a:p>
            <a:pPr marL="0" indent="0" eaLnBrk="1" hangingPunct="1">
              <a:lnSpc>
                <a:spcPct val="150000"/>
              </a:lnSpc>
            </a:pPr>
            <a:r>
              <a:rPr lang="en-US" altLang="zh-CN" sz="2400" smtClean="0"/>
              <a:t>Ⅲ.</a:t>
            </a:r>
            <a:r>
              <a:rPr lang="zh-CN" altLang="en-US" sz="2400" smtClean="0"/>
              <a:t>科研管理部门；</a:t>
            </a:r>
          </a:p>
          <a:p>
            <a:pPr marL="0" indent="0" eaLnBrk="1" hangingPunct="1">
              <a:lnSpc>
                <a:spcPct val="150000"/>
              </a:lnSpc>
            </a:pPr>
            <a:r>
              <a:rPr lang="zh-CN" altLang="en-US" sz="2400" b="1" u="sng" smtClean="0"/>
              <a:t>说明：</a:t>
            </a:r>
            <a:r>
              <a:rPr lang="zh-CN" altLang="en-US" sz="2400" smtClean="0"/>
              <a:t>以上部门盖章即视为对申报信息的真实性确认</a:t>
            </a:r>
          </a:p>
          <a:p>
            <a:pPr marL="0" indent="0" eaLnBrk="1" hangingPunct="1"/>
            <a:endParaRPr lang="zh-CN" altLang="en-US" smtClean="0"/>
          </a:p>
        </p:txBody>
      </p:sp>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p:txBody>
          <a:bodyPr/>
          <a:lstStyle/>
          <a:p>
            <a:pPr eaLnBrk="1" hangingPunct="1"/>
            <a:r>
              <a:rPr lang="en-US" altLang="zh-CN" sz="3200" b="1" smtClean="0"/>
              <a:t>3.</a:t>
            </a:r>
            <a:r>
              <a:rPr lang="zh-CN" altLang="en-US" sz="3200" b="1" smtClean="0"/>
              <a:t>学科专业领域区分：</a:t>
            </a:r>
            <a:endParaRPr lang="zh-CN" altLang="en-US" sz="3200" smtClean="0"/>
          </a:p>
        </p:txBody>
      </p:sp>
      <p:sp>
        <p:nvSpPr>
          <p:cNvPr id="21507" name="内容占位符 2"/>
          <p:cNvSpPr>
            <a:spLocks noGrp="1"/>
          </p:cNvSpPr>
          <p:nvPr>
            <p:ph idx="1"/>
          </p:nvPr>
        </p:nvSpPr>
        <p:spPr/>
        <p:txBody>
          <a:bodyPr/>
          <a:lstStyle/>
          <a:p>
            <a:pPr marL="0" indent="531813" eaLnBrk="1" hangingPunct="1">
              <a:defRPr/>
            </a:pPr>
            <a:r>
              <a:rPr lang="zh-CN" altLang="en-US" sz="1800" dirty="0" smtClean="0"/>
              <a:t>主要</a:t>
            </a:r>
            <a:r>
              <a:rPr lang="en-US" altLang="zh-CN" sz="1800" dirty="0" smtClean="0"/>
              <a:t>B1</a:t>
            </a:r>
            <a:r>
              <a:rPr lang="zh-CN" altLang="en-US" sz="1800" dirty="0" smtClean="0"/>
              <a:t>、</a:t>
            </a:r>
            <a:r>
              <a:rPr lang="en-US" altLang="zh-CN" sz="1800" dirty="0" smtClean="0"/>
              <a:t>B3</a:t>
            </a:r>
            <a:r>
              <a:rPr lang="zh-CN" altLang="en-US" sz="1800" dirty="0" smtClean="0"/>
              <a:t>表</a:t>
            </a:r>
          </a:p>
          <a:p>
            <a:pPr marL="0" indent="531813" eaLnBrk="1" hangingPunct="1">
              <a:defRPr/>
            </a:pPr>
            <a:r>
              <a:rPr lang="en-US" altLang="zh-CN" sz="1800" dirty="0"/>
              <a:t>A</a:t>
            </a:r>
            <a:r>
              <a:rPr lang="zh-CN" altLang="en-US" sz="1800" dirty="0"/>
              <a:t>．机械与控制（包括工程与技术科学基础学科、测绘科学技术、矿山工程技术、冶金工程技术、机械工程、动力与电气工程、土木建筑工程、水利工程、交通运输工程、航空、航天科学技术等）</a:t>
            </a:r>
          </a:p>
          <a:p>
            <a:pPr marL="0" indent="531813" eaLnBrk="1" hangingPunct="1">
              <a:defRPr/>
            </a:pPr>
            <a:r>
              <a:rPr lang="en-US" altLang="zh-CN" sz="1800" dirty="0" smtClean="0"/>
              <a:t>B</a:t>
            </a:r>
            <a:r>
              <a:rPr lang="zh-CN" altLang="en-US" sz="1800" dirty="0"/>
              <a:t>．信息技术（包括信息科学与系统科学、电子、通信与自动控制技术、计算机科学技术等）</a:t>
            </a:r>
          </a:p>
          <a:p>
            <a:pPr marL="0" indent="531813" eaLnBrk="1" hangingPunct="1">
              <a:defRPr/>
            </a:pPr>
            <a:r>
              <a:rPr lang="en-US" altLang="zh-CN" sz="1800" dirty="0" smtClean="0"/>
              <a:t>C</a:t>
            </a:r>
            <a:r>
              <a:rPr lang="zh-CN" altLang="en-US" sz="1800" dirty="0"/>
              <a:t>．数理（包括数学、力学、物理学、天文学、地球科学等）</a:t>
            </a:r>
          </a:p>
          <a:p>
            <a:pPr marL="0" indent="531813" eaLnBrk="1" hangingPunct="1">
              <a:defRPr/>
            </a:pPr>
            <a:r>
              <a:rPr lang="en-US" altLang="zh-CN" sz="1800" dirty="0" smtClean="0"/>
              <a:t>D</a:t>
            </a:r>
            <a:r>
              <a:rPr lang="zh-CN" altLang="en-US" sz="1800" dirty="0"/>
              <a:t>．生命科学（包括生物学、农学、林学、畜牧、兽医科学、水产学、基础医学、临床医学、预防医学与卫生学、军事医学与特种医学、药学、中医学与中药学等）</a:t>
            </a:r>
          </a:p>
          <a:p>
            <a:pPr marL="0" indent="531813" eaLnBrk="1" hangingPunct="1">
              <a:defRPr/>
            </a:pPr>
            <a:r>
              <a:rPr lang="en-US" altLang="zh-CN" sz="1800" dirty="0" smtClean="0"/>
              <a:t>E</a:t>
            </a:r>
            <a:r>
              <a:rPr lang="zh-CN" altLang="en-US" sz="1800" dirty="0"/>
              <a:t>．能源化工（包括化学、材料科学、能源科学技术、核科学技术、化学工程、纺织科学技术、食品科学技术、环境科学技术、安全科学技术等）</a:t>
            </a:r>
          </a:p>
          <a:p>
            <a:pPr marL="0" indent="531813" eaLnBrk="1" hangingPunct="1">
              <a:defRPr/>
            </a:pPr>
            <a:r>
              <a:rPr lang="zh-CN" altLang="en-US" sz="1800" b="1" dirty="0" smtClean="0"/>
              <a:t>说明：</a:t>
            </a:r>
            <a:endParaRPr lang="zh-CN" altLang="en-US" sz="1800" dirty="0" smtClean="0"/>
          </a:p>
          <a:p>
            <a:pPr marL="0" indent="531813" eaLnBrk="1" hangingPunct="1">
              <a:defRPr/>
            </a:pPr>
            <a:r>
              <a:rPr lang="en-US" altLang="zh-CN" sz="1800" dirty="0" smtClean="0"/>
              <a:t>Ⅰ</a:t>
            </a:r>
            <a:r>
              <a:rPr lang="en-US" altLang="zh-CN" sz="1800" dirty="0" smtClean="0"/>
              <a:t>. B1</a:t>
            </a:r>
            <a:r>
              <a:rPr lang="zh-CN" altLang="en-US" sz="1800" dirty="0" smtClean="0"/>
              <a:t>表（自然科学类学术论文）中的作品分类栏按作品的学术方向或所涉及的主要学科领域据实填写；</a:t>
            </a:r>
          </a:p>
          <a:p>
            <a:pPr marL="0" indent="531813" eaLnBrk="1" hangingPunct="1">
              <a:defRPr/>
            </a:pPr>
            <a:r>
              <a:rPr lang="en-US" altLang="zh-CN" sz="1800" dirty="0" smtClean="0"/>
              <a:t>Ⅱ. B3</a:t>
            </a:r>
            <a:r>
              <a:rPr lang="zh-CN" altLang="en-US" sz="1800" dirty="0" smtClean="0"/>
              <a:t>表（科技发明制作）中的作品分类栏须由作者按作品的发明点和创新点所在类别据实填写。</a:t>
            </a:r>
          </a:p>
          <a:p>
            <a:pPr marL="263525" indent="-263525" eaLnBrk="1" hangingPunct="1">
              <a:defRPr/>
            </a:pPr>
            <a:endParaRPr lang="zh-CN" altLang="en-US" sz="1800" dirty="0" smtClean="0"/>
          </a:p>
        </p:txBody>
      </p:sp>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p:txBody>
          <a:bodyPr/>
          <a:lstStyle/>
          <a:p>
            <a:r>
              <a:rPr lang="zh-CN" altLang="en-US" dirty="0" smtClean="0"/>
              <a:t>目录 </a:t>
            </a:r>
          </a:p>
        </p:txBody>
      </p:sp>
      <p:graphicFrame>
        <p:nvGraphicFramePr>
          <p:cNvPr id="4" name="内容占位符 3"/>
          <p:cNvGraphicFramePr>
            <a:graphicFrameLocks noGrp="1"/>
          </p:cNvGraphicFramePr>
          <p:nvPr>
            <p:ph idx="1"/>
          </p:nvPr>
        </p:nvGraphicFramePr>
        <p:xfrm>
          <a:off x="395536" y="1357312"/>
          <a:ext cx="8424936" cy="5500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p:txBody>
          <a:bodyPr/>
          <a:lstStyle/>
          <a:p>
            <a:pPr eaLnBrk="1" hangingPunct="1"/>
            <a:r>
              <a:rPr lang="en-US" altLang="zh-CN" sz="3200" b="1" smtClean="0"/>
              <a:t>4.</a:t>
            </a:r>
            <a:r>
              <a:rPr lang="zh-CN" altLang="en-US" sz="3200" b="1" smtClean="0"/>
              <a:t>科技发明制作（</a:t>
            </a:r>
            <a:r>
              <a:rPr lang="en-US" altLang="zh-CN" sz="3200" b="1" smtClean="0"/>
              <a:t>B3</a:t>
            </a:r>
            <a:r>
              <a:rPr lang="zh-CN" altLang="en-US" sz="3200" b="1" smtClean="0"/>
              <a:t>表）的要求：</a:t>
            </a:r>
            <a:endParaRPr lang="zh-CN" altLang="en-US" sz="3200" smtClean="0"/>
          </a:p>
        </p:txBody>
      </p:sp>
      <p:sp>
        <p:nvSpPr>
          <p:cNvPr id="22531" name="内容占位符 2"/>
          <p:cNvSpPr>
            <a:spLocks noGrp="1"/>
          </p:cNvSpPr>
          <p:nvPr>
            <p:ph idx="1"/>
          </p:nvPr>
        </p:nvSpPr>
        <p:spPr>
          <a:xfrm>
            <a:off x="539750" y="1557338"/>
            <a:ext cx="7772400" cy="4438650"/>
          </a:xfrm>
        </p:spPr>
        <p:txBody>
          <a:bodyPr/>
          <a:lstStyle/>
          <a:p>
            <a:pPr marL="0" indent="0" eaLnBrk="1" hangingPunct="1">
              <a:lnSpc>
                <a:spcPct val="150000"/>
              </a:lnSpc>
            </a:pPr>
            <a:r>
              <a:rPr lang="zh-CN" altLang="en-US" sz="2400" smtClean="0"/>
              <a:t>        科技发明制作必须附有研究报告，并提供图表、曲线、试验数据、原理结构图、外观图或照片，也可附鉴定证书和应用证书。</a:t>
            </a:r>
          </a:p>
          <a:p>
            <a:pPr marL="0" indent="0" eaLnBrk="1" hangingPunct="1">
              <a:lnSpc>
                <a:spcPct val="150000"/>
              </a:lnSpc>
            </a:pPr>
            <a:endParaRPr lang="zh-CN" altLang="en-US" sz="2400" smtClean="0"/>
          </a:p>
          <a:p>
            <a:pPr marL="0" indent="0" eaLnBrk="1" hangingPunct="1"/>
            <a:endParaRPr lang="zh-CN" altLang="en-US" smtClean="0"/>
          </a:p>
        </p:txBody>
      </p:sp>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zh-CN" sz="3200" b="1" smtClean="0"/>
              <a:t>5.</a:t>
            </a:r>
            <a:r>
              <a:rPr lang="zh-CN" altLang="en-US" sz="3200" b="1" smtClean="0"/>
              <a:t>社科类作品的字数限制：</a:t>
            </a:r>
            <a:endParaRPr lang="zh-CN" altLang="en-US" sz="3200" smtClean="0"/>
          </a:p>
        </p:txBody>
      </p:sp>
      <p:sp>
        <p:nvSpPr>
          <p:cNvPr id="23555" name="Rectangle 3"/>
          <p:cNvSpPr>
            <a:spLocks noGrp="1" noChangeArrowheads="1"/>
          </p:cNvSpPr>
          <p:nvPr>
            <p:ph type="body" idx="1"/>
          </p:nvPr>
        </p:nvSpPr>
        <p:spPr>
          <a:xfrm>
            <a:off x="642938" y="1773238"/>
            <a:ext cx="7772400" cy="4308475"/>
          </a:xfrm>
        </p:spPr>
        <p:txBody>
          <a:bodyPr/>
          <a:lstStyle/>
          <a:p>
            <a:pPr marL="0" indent="0" eaLnBrk="1" hangingPunct="1">
              <a:lnSpc>
                <a:spcPct val="150000"/>
              </a:lnSpc>
            </a:pPr>
            <a:r>
              <a:rPr lang="en-US" altLang="zh-CN" sz="2400" smtClean="0"/>
              <a:t>Ⅰ.</a:t>
            </a:r>
            <a:r>
              <a:rPr lang="zh-CN" altLang="en-US" sz="2400" smtClean="0"/>
              <a:t>学术论文在</a:t>
            </a:r>
            <a:r>
              <a:rPr lang="en-US" altLang="zh-CN" sz="2400" smtClean="0"/>
              <a:t>8000</a:t>
            </a:r>
            <a:r>
              <a:rPr lang="zh-CN" altLang="en-US" sz="2400" smtClean="0"/>
              <a:t>字以内；</a:t>
            </a:r>
          </a:p>
          <a:p>
            <a:pPr marL="0" indent="0" eaLnBrk="1" hangingPunct="1">
              <a:lnSpc>
                <a:spcPct val="150000"/>
              </a:lnSpc>
            </a:pPr>
            <a:r>
              <a:rPr lang="en-US" altLang="zh-CN" sz="2400" smtClean="0"/>
              <a:t>Ⅱ.</a:t>
            </a:r>
            <a:r>
              <a:rPr lang="zh-CN" altLang="en-US" sz="2400" smtClean="0"/>
              <a:t>调查报告在</a:t>
            </a:r>
            <a:r>
              <a:rPr lang="en-US" altLang="zh-CN" sz="2400" smtClean="0"/>
              <a:t>15000</a:t>
            </a:r>
            <a:r>
              <a:rPr lang="zh-CN" altLang="en-US" sz="2400" smtClean="0"/>
              <a:t>字以内。</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p:txBody>
          <a:bodyPr/>
          <a:lstStyle/>
          <a:p>
            <a:pPr eaLnBrk="1" hangingPunct="1"/>
            <a:r>
              <a:rPr lang="zh-CN" altLang="en-US" sz="3200" b="1" smtClean="0"/>
              <a:t>五、温馨提示</a:t>
            </a:r>
            <a:endParaRPr lang="zh-CN" altLang="en-US" sz="3200" smtClean="0"/>
          </a:p>
        </p:txBody>
      </p:sp>
      <p:sp>
        <p:nvSpPr>
          <p:cNvPr id="3" name="内容占位符 2"/>
          <p:cNvSpPr>
            <a:spLocks noGrp="1"/>
          </p:cNvSpPr>
          <p:nvPr>
            <p:ph idx="1"/>
          </p:nvPr>
        </p:nvSpPr>
        <p:spPr>
          <a:xfrm>
            <a:off x="642938" y="1571625"/>
            <a:ext cx="8032750" cy="4510088"/>
          </a:xfrm>
        </p:spPr>
        <p:txBody>
          <a:bodyPr/>
          <a:lstStyle/>
          <a:p>
            <a:pPr marL="0" indent="0" eaLnBrk="1" hangingPunct="1">
              <a:lnSpc>
                <a:spcPct val="150000"/>
              </a:lnSpc>
              <a:defRPr/>
            </a:pPr>
            <a:r>
              <a:rPr lang="zh-CN" altLang="en-US" sz="2400" b="1" dirty="0" smtClean="0"/>
              <a:t>（一）申报书当成作品一样填写</a:t>
            </a:r>
            <a:endParaRPr lang="zh-CN" altLang="en-US" sz="2400" dirty="0" smtClean="0"/>
          </a:p>
          <a:p>
            <a:pPr marL="457200" indent="-457200" eaLnBrk="1" hangingPunct="1">
              <a:lnSpc>
                <a:spcPct val="150000"/>
              </a:lnSpc>
              <a:buFont typeface="+mj-lt"/>
              <a:buAutoNum type="arabicPeriod"/>
              <a:defRPr/>
            </a:pPr>
            <a:r>
              <a:rPr lang="zh-CN" altLang="en-US" sz="2400" dirty="0" smtClean="0"/>
              <a:t>不要有漏项，特别是基本信息如毕业论文题目、学号等；</a:t>
            </a:r>
          </a:p>
          <a:p>
            <a:pPr marL="457200" indent="-457200" eaLnBrk="1" hangingPunct="1">
              <a:lnSpc>
                <a:spcPct val="150000"/>
              </a:lnSpc>
              <a:buFont typeface="+mj-lt"/>
              <a:buAutoNum type="arabicPeriod"/>
              <a:defRPr/>
            </a:pPr>
            <a:r>
              <a:rPr lang="zh-CN" altLang="en-US" sz="2400" dirty="0" smtClean="0"/>
              <a:t>切中主题，问什么答什么；如作品设计、发明的目的和基本思路、创新点、技术关键和主要技术指标等，研究清楚这些关键词以后再着手填表。</a:t>
            </a:r>
          </a:p>
          <a:p>
            <a:pPr marL="457200" indent="-457200" eaLnBrk="1" hangingPunct="1">
              <a:lnSpc>
                <a:spcPct val="150000"/>
              </a:lnSpc>
              <a:buFont typeface="+mj-lt"/>
              <a:buAutoNum type="arabicPeriod"/>
              <a:defRPr/>
            </a:pPr>
            <a:r>
              <a:rPr lang="zh-CN" altLang="en-US" sz="2400" dirty="0" smtClean="0"/>
              <a:t>有说服力：推荐信最好手写，必须手签；</a:t>
            </a:r>
          </a:p>
        </p:txBody>
      </p:sp>
    </p:spTree>
  </p:cSld>
  <p:clrMapOvr>
    <a:masterClrMapping/>
  </p:clrMapOvr>
  <p:transition>
    <p:randomBa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内容占位符 1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4956"/>
            <a:ext cx="4211960" cy="6833758"/>
          </a:xfrm>
        </p:spPr>
      </p:pic>
      <p:sp>
        <p:nvSpPr>
          <p:cNvPr id="12" name="圆角矩形 11"/>
          <p:cNvSpPr/>
          <p:nvPr/>
        </p:nvSpPr>
        <p:spPr bwMode="auto">
          <a:xfrm>
            <a:off x="1403648" y="1556792"/>
            <a:ext cx="288032" cy="216024"/>
          </a:xfrm>
          <a:prstGeom prst="round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굴림" pitchFamily="50" charset="-127"/>
              <a:ea typeface="굴림" pitchFamily="50" charset="-127"/>
            </a:endParaRPr>
          </a:p>
        </p:txBody>
      </p:sp>
      <p:sp>
        <p:nvSpPr>
          <p:cNvPr id="13" name="圆角矩形 12"/>
          <p:cNvSpPr/>
          <p:nvPr/>
        </p:nvSpPr>
        <p:spPr bwMode="auto">
          <a:xfrm>
            <a:off x="2339752" y="1772816"/>
            <a:ext cx="792088" cy="216024"/>
          </a:xfrm>
          <a:prstGeom prst="round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굴림" pitchFamily="50" charset="-127"/>
              <a:ea typeface="굴림" pitchFamily="50" charset="-127"/>
            </a:endParaRPr>
          </a:p>
        </p:txBody>
      </p:sp>
      <p:sp>
        <p:nvSpPr>
          <p:cNvPr id="14" name="圆角矩形 13"/>
          <p:cNvSpPr/>
          <p:nvPr/>
        </p:nvSpPr>
        <p:spPr bwMode="auto">
          <a:xfrm>
            <a:off x="3563888" y="1925216"/>
            <a:ext cx="576064" cy="216024"/>
          </a:xfrm>
          <a:prstGeom prst="round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굴림" pitchFamily="50" charset="-127"/>
              <a:ea typeface="굴림" pitchFamily="50" charset="-127"/>
            </a:endParaRPr>
          </a:p>
        </p:txBody>
      </p:sp>
      <p:sp>
        <p:nvSpPr>
          <p:cNvPr id="15" name="圆角矩形 14"/>
          <p:cNvSpPr/>
          <p:nvPr/>
        </p:nvSpPr>
        <p:spPr bwMode="auto">
          <a:xfrm>
            <a:off x="1259632" y="1926897"/>
            <a:ext cx="432048" cy="216024"/>
          </a:xfrm>
          <a:prstGeom prst="round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굴림" pitchFamily="50" charset="-127"/>
              <a:ea typeface="굴림" pitchFamily="50" charset="-127"/>
            </a:endParaRPr>
          </a:p>
        </p:txBody>
      </p:sp>
      <p:sp>
        <p:nvSpPr>
          <p:cNvPr id="16" name="圆角矩形 15"/>
          <p:cNvSpPr/>
          <p:nvPr/>
        </p:nvSpPr>
        <p:spPr bwMode="auto">
          <a:xfrm>
            <a:off x="1691680" y="2132856"/>
            <a:ext cx="720080" cy="216024"/>
          </a:xfrm>
          <a:prstGeom prst="round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굴림" pitchFamily="50" charset="-127"/>
              <a:ea typeface="굴림" pitchFamily="50" charset="-127"/>
            </a:endParaRPr>
          </a:p>
        </p:txBody>
      </p:sp>
      <p:sp>
        <p:nvSpPr>
          <p:cNvPr id="17" name="圆角矩形 16"/>
          <p:cNvSpPr/>
          <p:nvPr/>
        </p:nvSpPr>
        <p:spPr bwMode="auto">
          <a:xfrm>
            <a:off x="3491880" y="2132856"/>
            <a:ext cx="720080" cy="216024"/>
          </a:xfrm>
          <a:prstGeom prst="round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굴림" pitchFamily="50" charset="-127"/>
              <a:ea typeface="굴림" pitchFamily="50" charset="-127"/>
            </a:endParaRPr>
          </a:p>
        </p:txBody>
      </p:sp>
      <p:sp>
        <p:nvSpPr>
          <p:cNvPr id="20" name="圆角矩形 19"/>
          <p:cNvSpPr/>
          <p:nvPr/>
        </p:nvSpPr>
        <p:spPr bwMode="auto">
          <a:xfrm>
            <a:off x="2843808" y="2240868"/>
            <a:ext cx="1008112" cy="900099"/>
          </a:xfrm>
          <a:prstGeom prst="round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굴림" pitchFamily="50" charset="-127"/>
              <a:ea typeface="굴림" pitchFamily="50" charset="-127"/>
            </a:endParaRPr>
          </a:p>
        </p:txBody>
      </p:sp>
      <p:sp>
        <p:nvSpPr>
          <p:cNvPr id="24" name="矩形 23"/>
          <p:cNvSpPr/>
          <p:nvPr/>
        </p:nvSpPr>
        <p:spPr>
          <a:xfrm>
            <a:off x="4572000" y="2002775"/>
            <a:ext cx="3816424" cy="56704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 name="组合 28"/>
          <p:cNvGrpSpPr/>
          <p:nvPr/>
        </p:nvGrpSpPr>
        <p:grpSpPr>
          <a:xfrm>
            <a:off x="4932040" y="1844824"/>
            <a:ext cx="3816424" cy="503100"/>
            <a:chOff x="0" y="51509"/>
            <a:chExt cx="3816424" cy="503100"/>
          </a:xfrm>
        </p:grpSpPr>
        <p:sp>
          <p:nvSpPr>
            <p:cNvPr id="30" name="圆角矩形 29"/>
            <p:cNvSpPr/>
            <p:nvPr/>
          </p:nvSpPr>
          <p:spPr>
            <a:xfrm>
              <a:off x="0" y="51509"/>
              <a:ext cx="3816424" cy="5031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31" name="圆角矩形 4"/>
            <p:cNvSpPr/>
            <p:nvPr/>
          </p:nvSpPr>
          <p:spPr>
            <a:xfrm>
              <a:off x="24559" y="76068"/>
              <a:ext cx="3767306" cy="453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altLang="zh-CN" sz="2000" kern="1200" dirty="0" smtClean="0"/>
                <a:t>1. </a:t>
              </a:r>
              <a:r>
                <a:rPr kumimoji="1" lang="zh-CN" sz="2000" kern="1200" dirty="0" smtClean="0"/>
                <a:t>姓名</a:t>
              </a:r>
              <a:endParaRPr lang="zh-CN" sz="2000" kern="1200" dirty="0"/>
            </a:p>
          </p:txBody>
        </p:sp>
      </p:grpSp>
      <p:grpSp>
        <p:nvGrpSpPr>
          <p:cNvPr id="3" name="组合 31"/>
          <p:cNvGrpSpPr/>
          <p:nvPr/>
        </p:nvGrpSpPr>
        <p:grpSpPr>
          <a:xfrm>
            <a:off x="4932040" y="2421844"/>
            <a:ext cx="3816424" cy="503100"/>
            <a:chOff x="0" y="612209"/>
            <a:chExt cx="3816424" cy="503100"/>
          </a:xfrm>
        </p:grpSpPr>
        <p:sp>
          <p:nvSpPr>
            <p:cNvPr id="33" name="圆角矩形 32"/>
            <p:cNvSpPr/>
            <p:nvPr/>
          </p:nvSpPr>
          <p:spPr>
            <a:xfrm>
              <a:off x="0" y="612209"/>
              <a:ext cx="3816424" cy="503100"/>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4" name="圆角矩形 4"/>
            <p:cNvSpPr/>
            <p:nvPr/>
          </p:nvSpPr>
          <p:spPr>
            <a:xfrm>
              <a:off x="24559" y="636768"/>
              <a:ext cx="3767306" cy="453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altLang="zh-CN" sz="2000" kern="1200" dirty="0" smtClean="0"/>
                <a:t>2. </a:t>
              </a:r>
              <a:r>
                <a:rPr kumimoji="1" lang="zh-CN" sz="2000" kern="1200" dirty="0" smtClean="0"/>
                <a:t>工作单位名称</a:t>
              </a:r>
              <a:endParaRPr lang="zh-CN" sz="2000" kern="1200" dirty="0"/>
            </a:p>
          </p:txBody>
        </p:sp>
      </p:grpSp>
      <p:grpSp>
        <p:nvGrpSpPr>
          <p:cNvPr id="4" name="组合 34"/>
          <p:cNvGrpSpPr/>
          <p:nvPr/>
        </p:nvGrpSpPr>
        <p:grpSpPr>
          <a:xfrm>
            <a:off x="4932040" y="2997908"/>
            <a:ext cx="3816424" cy="503100"/>
            <a:chOff x="0" y="1172909"/>
            <a:chExt cx="3816424" cy="503100"/>
          </a:xfrm>
        </p:grpSpPr>
        <p:sp>
          <p:nvSpPr>
            <p:cNvPr id="36" name="圆角矩形 35"/>
            <p:cNvSpPr/>
            <p:nvPr/>
          </p:nvSpPr>
          <p:spPr>
            <a:xfrm>
              <a:off x="0" y="1172909"/>
              <a:ext cx="3816424" cy="50310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7" name="圆角矩形 4"/>
            <p:cNvSpPr/>
            <p:nvPr/>
          </p:nvSpPr>
          <p:spPr>
            <a:xfrm>
              <a:off x="24559" y="1197468"/>
              <a:ext cx="3767306" cy="453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altLang="zh-CN" sz="2000" kern="1200" dirty="0" smtClean="0"/>
                <a:t>3. </a:t>
              </a:r>
              <a:r>
                <a:rPr kumimoji="1" lang="zh-CN" sz="2000" kern="1200" dirty="0" smtClean="0"/>
                <a:t>通讯地址</a:t>
              </a:r>
              <a:endParaRPr lang="zh-CN" sz="2000" kern="1200" dirty="0"/>
            </a:p>
          </p:txBody>
        </p:sp>
      </p:grpSp>
      <p:grpSp>
        <p:nvGrpSpPr>
          <p:cNvPr id="5" name="组合 37"/>
          <p:cNvGrpSpPr/>
          <p:nvPr/>
        </p:nvGrpSpPr>
        <p:grpSpPr>
          <a:xfrm>
            <a:off x="4932040" y="3573972"/>
            <a:ext cx="3816424" cy="503100"/>
            <a:chOff x="0" y="1733609"/>
            <a:chExt cx="3816424" cy="503100"/>
          </a:xfrm>
        </p:grpSpPr>
        <p:sp>
          <p:nvSpPr>
            <p:cNvPr id="39" name="圆角矩形 38"/>
            <p:cNvSpPr/>
            <p:nvPr/>
          </p:nvSpPr>
          <p:spPr>
            <a:xfrm>
              <a:off x="0" y="1733609"/>
              <a:ext cx="3816424" cy="503100"/>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40" name="圆角矩形 4"/>
            <p:cNvSpPr/>
            <p:nvPr/>
          </p:nvSpPr>
          <p:spPr>
            <a:xfrm>
              <a:off x="24559" y="1758168"/>
              <a:ext cx="3767306" cy="453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altLang="zh-CN" sz="2000" kern="1200" dirty="0" smtClean="0"/>
                <a:t>4. </a:t>
              </a:r>
              <a:r>
                <a:rPr kumimoji="1" lang="zh-CN" sz="2000" kern="1200" dirty="0" smtClean="0"/>
                <a:t>邮编</a:t>
              </a:r>
              <a:endParaRPr lang="zh-CN" sz="2000" kern="1200" dirty="0"/>
            </a:p>
          </p:txBody>
        </p:sp>
      </p:grpSp>
      <p:grpSp>
        <p:nvGrpSpPr>
          <p:cNvPr id="6" name="组合 40"/>
          <p:cNvGrpSpPr/>
          <p:nvPr/>
        </p:nvGrpSpPr>
        <p:grpSpPr>
          <a:xfrm>
            <a:off x="4932040" y="4150036"/>
            <a:ext cx="3816424" cy="503100"/>
            <a:chOff x="0" y="2294309"/>
            <a:chExt cx="3816424" cy="503100"/>
          </a:xfrm>
        </p:grpSpPr>
        <p:sp>
          <p:nvSpPr>
            <p:cNvPr id="42" name="圆角矩形 41"/>
            <p:cNvSpPr/>
            <p:nvPr/>
          </p:nvSpPr>
          <p:spPr>
            <a:xfrm>
              <a:off x="0" y="2294309"/>
              <a:ext cx="3816424" cy="503100"/>
            </a:xfrm>
            <a:prstGeom prst="round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43" name="圆角矩形 4"/>
            <p:cNvSpPr/>
            <p:nvPr/>
          </p:nvSpPr>
          <p:spPr>
            <a:xfrm>
              <a:off x="24559" y="2318868"/>
              <a:ext cx="3767306" cy="453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altLang="zh-CN" sz="2000" kern="1200" dirty="0" smtClean="0"/>
                <a:t>5. </a:t>
              </a:r>
              <a:r>
                <a:rPr kumimoji="1" lang="zh-CN" sz="2000" kern="1200" dirty="0" smtClean="0"/>
                <a:t>单位电话</a:t>
              </a:r>
              <a:endParaRPr lang="zh-CN" sz="2000" kern="1200" dirty="0"/>
            </a:p>
          </p:txBody>
        </p:sp>
      </p:grpSp>
      <p:grpSp>
        <p:nvGrpSpPr>
          <p:cNvPr id="7" name="组合 43"/>
          <p:cNvGrpSpPr/>
          <p:nvPr/>
        </p:nvGrpSpPr>
        <p:grpSpPr>
          <a:xfrm>
            <a:off x="4932040" y="4726100"/>
            <a:ext cx="3816424" cy="503100"/>
            <a:chOff x="0" y="2855009"/>
            <a:chExt cx="3816424" cy="503100"/>
          </a:xfrm>
        </p:grpSpPr>
        <p:sp>
          <p:nvSpPr>
            <p:cNvPr id="45" name="圆角矩形 44"/>
            <p:cNvSpPr/>
            <p:nvPr/>
          </p:nvSpPr>
          <p:spPr>
            <a:xfrm>
              <a:off x="0" y="2855009"/>
              <a:ext cx="3816424" cy="5031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46" name="圆角矩形 4"/>
            <p:cNvSpPr/>
            <p:nvPr/>
          </p:nvSpPr>
          <p:spPr>
            <a:xfrm>
              <a:off x="24559" y="2879568"/>
              <a:ext cx="3767306" cy="453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altLang="zh-CN" sz="2000" kern="1200" dirty="0" smtClean="0"/>
                <a:t>6. </a:t>
              </a:r>
              <a:r>
                <a:rPr kumimoji="1" lang="zh-CN" sz="2000" kern="1200" dirty="0" smtClean="0"/>
                <a:t>住宅电话</a:t>
              </a:r>
              <a:endParaRPr lang="zh-CN" sz="2000" kern="1200" dirty="0"/>
            </a:p>
          </p:txBody>
        </p:sp>
      </p:grpSp>
      <p:grpSp>
        <p:nvGrpSpPr>
          <p:cNvPr id="8" name="组合 46"/>
          <p:cNvGrpSpPr/>
          <p:nvPr/>
        </p:nvGrpSpPr>
        <p:grpSpPr>
          <a:xfrm>
            <a:off x="4932040" y="5302164"/>
            <a:ext cx="3816424" cy="503100"/>
            <a:chOff x="0" y="3415709"/>
            <a:chExt cx="3816424" cy="503100"/>
          </a:xfrm>
        </p:grpSpPr>
        <p:sp>
          <p:nvSpPr>
            <p:cNvPr id="48" name="圆角矩形 47"/>
            <p:cNvSpPr/>
            <p:nvPr/>
          </p:nvSpPr>
          <p:spPr>
            <a:xfrm>
              <a:off x="0" y="3415709"/>
              <a:ext cx="3816424" cy="503100"/>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9" name="圆角矩形 4"/>
            <p:cNvSpPr/>
            <p:nvPr/>
          </p:nvSpPr>
          <p:spPr>
            <a:xfrm>
              <a:off x="24559" y="3440268"/>
              <a:ext cx="3767306" cy="453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altLang="zh-CN" sz="2000" kern="1200" dirty="0" smtClean="0"/>
                <a:t>7. </a:t>
              </a:r>
              <a:r>
                <a:rPr kumimoji="1" lang="zh-CN" sz="2000" kern="1200" dirty="0" smtClean="0"/>
                <a:t>推荐者所在单位盖章</a:t>
              </a:r>
              <a:endParaRPr lang="zh-CN" sz="2000" kern="1200" dirty="0"/>
            </a:p>
          </p:txBody>
        </p:sp>
      </p:grpSp>
    </p:spTree>
    <p:extLst>
      <p:ext uri="{BB962C8B-B14F-4D97-AF65-F5344CB8AC3E}">
        <p14:creationId xmlns:p14="http://schemas.microsoft.com/office/powerpoint/2010/main" val="10554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26" presetClass="emph" presetSubtype="0" fill="hold" grpId="1" nodeType="withEffect">
                                  <p:stCondLst>
                                    <p:cond delay="0"/>
                                  </p:stCondLst>
                                  <p:childTnLst>
                                    <p:animEffect transition="out" filter="fade">
                                      <p:cBhvr>
                                        <p:cTn id="9" dur="750" tmFilter="0, 0; .2, .5; .8, .5; 1, 0"/>
                                        <p:tgtEl>
                                          <p:spTgt spid="12"/>
                                        </p:tgtEl>
                                      </p:cBhvr>
                                    </p:animEffect>
                                    <p:animScale>
                                      <p:cBhvr>
                                        <p:cTn id="10" dur="375" autoRev="1" fill="hold"/>
                                        <p:tgtEl>
                                          <p:spTgt spid="12"/>
                                        </p:tgtEl>
                                      </p:cBhvr>
                                      <p:by x="105000" y="105000"/>
                                    </p:animScale>
                                  </p:childTnLst>
                                </p:cTn>
                              </p:par>
                              <p:par>
                                <p:cTn id="11" presetID="2" presetClass="entr" presetSubtype="2"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26" presetClass="emph" presetSubtype="0" fill="hold" grpId="1" nodeType="withEffect">
                                  <p:stCondLst>
                                    <p:cond delay="0"/>
                                  </p:stCondLst>
                                  <p:childTnLst>
                                    <p:animEffect transition="out" filter="fade">
                                      <p:cBhvr>
                                        <p:cTn id="21" dur="750" tmFilter="0, 0; .2, .5; .8, .5; 1, 0"/>
                                        <p:tgtEl>
                                          <p:spTgt spid="13"/>
                                        </p:tgtEl>
                                      </p:cBhvr>
                                    </p:animEffect>
                                    <p:animScale>
                                      <p:cBhvr>
                                        <p:cTn id="22" dur="375" autoRev="1" fill="hold"/>
                                        <p:tgtEl>
                                          <p:spTgt spid="13"/>
                                        </p:tgtEl>
                                      </p:cBhvr>
                                      <p:by x="105000" y="105000"/>
                                    </p:animScale>
                                  </p:childTnLst>
                                </p:cTn>
                              </p:par>
                              <p:par>
                                <p:cTn id="23" presetID="2" presetClass="entr" presetSubtype="2"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26" presetClass="emph" presetSubtype="0" fill="hold" grpId="1" nodeType="withEffect">
                                  <p:stCondLst>
                                    <p:cond delay="0"/>
                                  </p:stCondLst>
                                  <p:childTnLst>
                                    <p:animEffect transition="out" filter="fade">
                                      <p:cBhvr>
                                        <p:cTn id="33" dur="750" tmFilter="0, 0; .2, .5; .8, .5; 1, 0"/>
                                        <p:tgtEl>
                                          <p:spTgt spid="15"/>
                                        </p:tgtEl>
                                      </p:cBhvr>
                                    </p:animEffect>
                                    <p:animScale>
                                      <p:cBhvr>
                                        <p:cTn id="34" dur="375" autoRev="1" fill="hold"/>
                                        <p:tgtEl>
                                          <p:spTgt spid="15"/>
                                        </p:tgtEl>
                                      </p:cBhvr>
                                      <p:by x="105000" y="105000"/>
                                    </p:animScale>
                                  </p:childTnLst>
                                </p:cTn>
                              </p:par>
                              <p:par>
                                <p:cTn id="35" presetID="2" presetClass="entr" presetSubtype="2"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1+#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26" presetClass="emph" presetSubtype="0" fill="hold" grpId="1" nodeType="withEffect">
                                  <p:stCondLst>
                                    <p:cond delay="0"/>
                                  </p:stCondLst>
                                  <p:childTnLst>
                                    <p:animEffect transition="out" filter="fade">
                                      <p:cBhvr>
                                        <p:cTn id="45" dur="750" tmFilter="0, 0; .2, .5; .8, .5; 1, 0"/>
                                        <p:tgtEl>
                                          <p:spTgt spid="14"/>
                                        </p:tgtEl>
                                      </p:cBhvr>
                                    </p:animEffect>
                                    <p:animScale>
                                      <p:cBhvr>
                                        <p:cTn id="46" dur="375" autoRev="1" fill="hold"/>
                                        <p:tgtEl>
                                          <p:spTgt spid="14"/>
                                        </p:tgtEl>
                                      </p:cBhvr>
                                      <p:by x="105000" y="105000"/>
                                    </p:animScale>
                                  </p:childTnLst>
                                </p:cTn>
                              </p:par>
                              <p:par>
                                <p:cTn id="47" presetID="2" presetClass="entr" presetSubtype="2"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1+#ppt_w/2"/>
                                          </p:val>
                                        </p:tav>
                                        <p:tav tm="100000">
                                          <p:val>
                                            <p:strVal val="#ppt_x"/>
                                          </p:val>
                                        </p:tav>
                                      </p:tavLst>
                                    </p:anim>
                                    <p:anim calcmode="lin" valueType="num">
                                      <p:cBhvr additive="base">
                                        <p:cTn id="5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26" presetClass="emph" presetSubtype="0" fill="hold" grpId="1" nodeType="withEffect">
                                  <p:stCondLst>
                                    <p:cond delay="0"/>
                                  </p:stCondLst>
                                  <p:childTnLst>
                                    <p:animEffect transition="out" filter="fade">
                                      <p:cBhvr>
                                        <p:cTn id="57" dur="750" tmFilter="0, 0; .2, .5; .8, .5; 1, 0"/>
                                        <p:tgtEl>
                                          <p:spTgt spid="16"/>
                                        </p:tgtEl>
                                      </p:cBhvr>
                                    </p:animEffect>
                                    <p:animScale>
                                      <p:cBhvr>
                                        <p:cTn id="58" dur="375" autoRev="1" fill="hold"/>
                                        <p:tgtEl>
                                          <p:spTgt spid="16"/>
                                        </p:tgtEl>
                                      </p:cBhvr>
                                      <p:by x="105000" y="105000"/>
                                    </p:animScale>
                                  </p:childTnLst>
                                </p:cTn>
                              </p:par>
                              <p:par>
                                <p:cTn id="59" presetID="2" presetClass="entr" presetSubtype="2" fill="hold" nodeType="with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1+#ppt_w/2"/>
                                          </p:val>
                                        </p:tav>
                                        <p:tav tm="100000">
                                          <p:val>
                                            <p:strVal val="#ppt_x"/>
                                          </p:val>
                                        </p:tav>
                                      </p:tavLst>
                                    </p:anim>
                                    <p:anim calcmode="lin" valueType="num">
                                      <p:cBhvr additive="base">
                                        <p:cTn id="6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par>
                                <p:cTn id="68" presetID="26" presetClass="emph" presetSubtype="0" fill="hold" grpId="1" nodeType="withEffect">
                                  <p:stCondLst>
                                    <p:cond delay="0"/>
                                  </p:stCondLst>
                                  <p:childTnLst>
                                    <p:animEffect transition="out" filter="fade">
                                      <p:cBhvr>
                                        <p:cTn id="69" dur="750" tmFilter="0, 0; .2, .5; .8, .5; 1, 0"/>
                                        <p:tgtEl>
                                          <p:spTgt spid="17"/>
                                        </p:tgtEl>
                                      </p:cBhvr>
                                    </p:animEffect>
                                    <p:animScale>
                                      <p:cBhvr>
                                        <p:cTn id="70" dur="375" autoRev="1" fill="hold"/>
                                        <p:tgtEl>
                                          <p:spTgt spid="17"/>
                                        </p:tgtEl>
                                      </p:cBhvr>
                                      <p:by x="105000" y="105000"/>
                                    </p:animScale>
                                  </p:childTnLst>
                                </p:cTn>
                              </p:par>
                              <p:par>
                                <p:cTn id="71" presetID="2" presetClass="entr" presetSubtype="2" fill="hold" nodeType="withEffect">
                                  <p:stCondLst>
                                    <p:cond delay="0"/>
                                  </p:stCondLst>
                                  <p:childTnLst>
                                    <p:set>
                                      <p:cBhvr>
                                        <p:cTn id="72" dur="1" fill="hold">
                                          <p:stCondLst>
                                            <p:cond delay="0"/>
                                          </p:stCondLst>
                                        </p:cTn>
                                        <p:tgtEl>
                                          <p:spTgt spid="7"/>
                                        </p:tgtEl>
                                        <p:attrNameLst>
                                          <p:attrName>style.visibility</p:attrName>
                                        </p:attrNameLst>
                                      </p:cBhvr>
                                      <p:to>
                                        <p:strVal val="visible"/>
                                      </p:to>
                                    </p:set>
                                    <p:anim calcmode="lin" valueType="num">
                                      <p:cBhvr additive="base">
                                        <p:cTn id="73" dur="500" fill="hold"/>
                                        <p:tgtEl>
                                          <p:spTgt spid="7"/>
                                        </p:tgtEl>
                                        <p:attrNameLst>
                                          <p:attrName>ppt_x</p:attrName>
                                        </p:attrNameLst>
                                      </p:cBhvr>
                                      <p:tavLst>
                                        <p:tav tm="0">
                                          <p:val>
                                            <p:strVal val="1+#ppt_w/2"/>
                                          </p:val>
                                        </p:tav>
                                        <p:tav tm="100000">
                                          <p:val>
                                            <p:strVal val="#ppt_x"/>
                                          </p:val>
                                        </p:tav>
                                      </p:tavLst>
                                    </p:anim>
                                    <p:anim calcmode="lin" valueType="num">
                                      <p:cBhvr additive="base">
                                        <p:cTn id="7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par>
                                <p:cTn id="80" presetID="26" presetClass="emph" presetSubtype="0" fill="hold" grpId="1" nodeType="withEffect">
                                  <p:stCondLst>
                                    <p:cond delay="0"/>
                                  </p:stCondLst>
                                  <p:childTnLst>
                                    <p:animEffect transition="out" filter="fade">
                                      <p:cBhvr>
                                        <p:cTn id="81" dur="750" tmFilter="0, 0; .2, .5; .8, .5; 1, 0"/>
                                        <p:tgtEl>
                                          <p:spTgt spid="20"/>
                                        </p:tgtEl>
                                      </p:cBhvr>
                                    </p:animEffect>
                                    <p:animScale>
                                      <p:cBhvr>
                                        <p:cTn id="82" dur="375" autoRev="1" fill="hold"/>
                                        <p:tgtEl>
                                          <p:spTgt spid="20"/>
                                        </p:tgtEl>
                                      </p:cBhvr>
                                      <p:by x="105000" y="105000"/>
                                    </p:animScale>
                                  </p:childTnLst>
                                </p:cTn>
                              </p:par>
                              <p:par>
                                <p:cTn id="83" presetID="2" presetClass="entr" presetSubtype="2" fill="hold" nodeType="with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fill="hold"/>
                                        <p:tgtEl>
                                          <p:spTgt spid="8"/>
                                        </p:tgtEl>
                                        <p:attrNameLst>
                                          <p:attrName>ppt_x</p:attrName>
                                        </p:attrNameLst>
                                      </p:cBhvr>
                                      <p:tavLst>
                                        <p:tav tm="0">
                                          <p:val>
                                            <p:strVal val="1+#ppt_w/2"/>
                                          </p:val>
                                        </p:tav>
                                        <p:tav tm="100000">
                                          <p:val>
                                            <p:strVal val="#ppt_x"/>
                                          </p:val>
                                        </p:tav>
                                      </p:tavLst>
                                    </p:anim>
                                    <p:anim calcmode="lin" valueType="num">
                                      <p:cBhvr additive="base">
                                        <p:cTn id="8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20" grpId="0" animBg="1"/>
      <p:bldP spid="20"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4139952" cy="6848248"/>
          </a:xfrm>
        </p:spPr>
      </p:pic>
      <p:sp>
        <p:nvSpPr>
          <p:cNvPr id="5" name="圆角矩形 4"/>
          <p:cNvSpPr/>
          <p:nvPr/>
        </p:nvSpPr>
        <p:spPr bwMode="auto">
          <a:xfrm>
            <a:off x="2915816" y="2096853"/>
            <a:ext cx="1008112" cy="900099"/>
          </a:xfrm>
          <a:prstGeom prst="round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굴림" pitchFamily="50" charset="-127"/>
              <a:ea typeface="굴림" pitchFamily="50" charset="-127"/>
            </a:endParaRPr>
          </a:p>
        </p:txBody>
      </p:sp>
      <p:grpSp>
        <p:nvGrpSpPr>
          <p:cNvPr id="2" name="组合 5"/>
          <p:cNvGrpSpPr/>
          <p:nvPr/>
        </p:nvGrpSpPr>
        <p:grpSpPr>
          <a:xfrm>
            <a:off x="4932040" y="2997908"/>
            <a:ext cx="3816424" cy="503100"/>
            <a:chOff x="0" y="1172909"/>
            <a:chExt cx="3816424" cy="503100"/>
          </a:xfrm>
        </p:grpSpPr>
        <p:sp>
          <p:nvSpPr>
            <p:cNvPr id="7" name="圆角矩形 6"/>
            <p:cNvSpPr/>
            <p:nvPr/>
          </p:nvSpPr>
          <p:spPr>
            <a:xfrm>
              <a:off x="0" y="1172909"/>
              <a:ext cx="3816424" cy="503100"/>
            </a:xfrm>
            <a:prstGeom prst="round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8" name="圆角矩形 4"/>
            <p:cNvSpPr/>
            <p:nvPr/>
          </p:nvSpPr>
          <p:spPr>
            <a:xfrm>
              <a:off x="24559" y="1197468"/>
              <a:ext cx="3767306" cy="453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kumimoji="1" lang="en-US" altLang="zh-CN" sz="2000" kern="1200" dirty="0" smtClean="0"/>
                <a:t>8. </a:t>
              </a:r>
              <a:r>
                <a:rPr kumimoji="1" lang="zh-CN" altLang="en-US" sz="2000" kern="1200" dirty="0" smtClean="0"/>
                <a:t>校主管部门确认盖章</a:t>
              </a:r>
              <a:endParaRPr lang="zh-CN" sz="2000" kern="1200" dirty="0"/>
            </a:p>
          </p:txBody>
        </p:sp>
      </p:grpSp>
    </p:spTree>
    <p:extLst>
      <p:ext uri="{BB962C8B-B14F-4D97-AF65-F5344CB8AC3E}">
        <p14:creationId xmlns:p14="http://schemas.microsoft.com/office/powerpoint/2010/main" val="355726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6" presetClass="emph" presetSubtype="0" fill="hold" grpId="1" nodeType="withEffect">
                                  <p:stCondLst>
                                    <p:cond delay="0"/>
                                  </p:stCondLst>
                                  <p:childTnLst>
                                    <p:animEffect transition="out" filter="fade">
                                      <p:cBhvr>
                                        <p:cTn id="9" dur="750" tmFilter="0, 0; .2, .5; .8, .5; 1, 0"/>
                                        <p:tgtEl>
                                          <p:spTgt spid="5"/>
                                        </p:tgtEl>
                                      </p:cBhvr>
                                    </p:animEffect>
                                    <p:animScale>
                                      <p:cBhvr>
                                        <p:cTn id="10" dur="375" autoRev="1" fill="hold"/>
                                        <p:tgtEl>
                                          <p:spTgt spid="5"/>
                                        </p:tgtEl>
                                      </p:cBhvr>
                                      <p:by x="105000" y="105000"/>
                                    </p:animScale>
                                  </p:childTnLst>
                                </p:cTn>
                              </p:par>
                              <p:par>
                                <p:cTn id="11" presetID="2" presetClass="entr" presetSubtype="2"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p:cNvSpPr/>
          <p:nvPr/>
        </p:nvSpPr>
        <p:spPr>
          <a:xfrm>
            <a:off x="4572000" y="2002775"/>
            <a:ext cx="3816424" cy="56704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2" name="组合 49"/>
          <p:cNvGrpSpPr/>
          <p:nvPr/>
        </p:nvGrpSpPr>
        <p:grpSpPr>
          <a:xfrm>
            <a:off x="179512" y="167990"/>
            <a:ext cx="8640960" cy="740730"/>
            <a:chOff x="0" y="51509"/>
            <a:chExt cx="3816424" cy="503100"/>
          </a:xfrm>
        </p:grpSpPr>
        <p:sp>
          <p:nvSpPr>
            <p:cNvPr id="51" name="圆角矩形 50"/>
            <p:cNvSpPr/>
            <p:nvPr/>
          </p:nvSpPr>
          <p:spPr>
            <a:xfrm>
              <a:off x="0" y="51509"/>
              <a:ext cx="3816424" cy="50310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2" name="圆角矩形 4"/>
            <p:cNvSpPr/>
            <p:nvPr/>
          </p:nvSpPr>
          <p:spPr>
            <a:xfrm>
              <a:off x="85943" y="76068"/>
              <a:ext cx="3695056" cy="4539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r>
                <a:rPr lang="zh-CN" altLang="zh-CN" sz="2000" b="1" dirty="0"/>
                <a:t>第二十条</a:t>
              </a:r>
              <a:r>
                <a:rPr lang="en-US" altLang="zh-CN" sz="2000" b="1" dirty="0"/>
                <a:t>  </a:t>
              </a:r>
              <a:r>
                <a:rPr lang="zh-CN" altLang="zh-CN" sz="2000" b="1" dirty="0"/>
                <a:t>参赛作品必须由两名具有高级专业技术职称的指导教师（或教研组）推荐</a:t>
              </a:r>
              <a:endParaRPr lang="zh-CN" altLang="en-US" sz="2000" dirty="0"/>
            </a:p>
          </p:txBody>
        </p:sp>
      </p:gr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032" y="980728"/>
            <a:ext cx="8296275" cy="5805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2286000" y="2828836"/>
            <a:ext cx="4572000" cy="461665"/>
          </a:xfrm>
          <a:prstGeom prst="rect">
            <a:avLst/>
          </a:prstGeom>
        </p:spPr>
        <p:txBody>
          <a:bodyPr>
            <a:spAutoFit/>
          </a:bodyPr>
          <a:lstStyle/>
          <a:p>
            <a:endParaRPr lang="zh-CN" altLang="en-US" dirty="0"/>
          </a:p>
        </p:txBody>
      </p:sp>
      <p:sp>
        <p:nvSpPr>
          <p:cNvPr id="4" name="圆角矩形 3"/>
          <p:cNvSpPr/>
          <p:nvPr/>
        </p:nvSpPr>
        <p:spPr bwMode="auto">
          <a:xfrm>
            <a:off x="2286000" y="1124744"/>
            <a:ext cx="1503040" cy="5256584"/>
          </a:xfrm>
          <a:prstGeom prst="round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굴림" pitchFamily="50" charset="-127"/>
              <a:ea typeface="굴림" pitchFamily="50" charset="-127"/>
            </a:endParaRPr>
          </a:p>
        </p:txBody>
      </p:sp>
      <p:sp>
        <p:nvSpPr>
          <p:cNvPr id="53" name="圆角矩形 52"/>
          <p:cNvSpPr/>
          <p:nvPr/>
        </p:nvSpPr>
        <p:spPr bwMode="auto">
          <a:xfrm>
            <a:off x="3861048" y="1124744"/>
            <a:ext cx="1503040" cy="5256584"/>
          </a:xfrm>
          <a:prstGeom prst="roundRect">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1" lang="zh-CN" altLang="en-US" sz="2400" b="0" i="0" u="none" strike="noStrike" cap="none" normalizeH="0" baseline="0" smtClean="0">
              <a:ln>
                <a:noFill/>
              </a:ln>
              <a:solidFill>
                <a:schemeClr val="tx1"/>
              </a:solidFill>
              <a:effectLst/>
              <a:latin typeface="굴림" pitchFamily="50" charset="-127"/>
              <a:ea typeface="굴림" pitchFamily="50" charset="-127"/>
            </a:endParaRPr>
          </a:p>
        </p:txBody>
      </p:sp>
    </p:spTree>
    <p:extLst>
      <p:ext uri="{BB962C8B-B14F-4D97-AF65-F5344CB8AC3E}">
        <p14:creationId xmlns:p14="http://schemas.microsoft.com/office/powerpoint/2010/main" val="10554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内容占位符 2"/>
          <p:cNvSpPr>
            <a:spLocks noGrp="1"/>
          </p:cNvSpPr>
          <p:nvPr>
            <p:ph idx="1"/>
          </p:nvPr>
        </p:nvSpPr>
        <p:spPr>
          <a:xfrm>
            <a:off x="642938" y="1571625"/>
            <a:ext cx="7772400" cy="4724400"/>
          </a:xfrm>
        </p:spPr>
        <p:txBody>
          <a:bodyPr/>
          <a:lstStyle/>
          <a:p>
            <a:pPr marL="0" indent="0" eaLnBrk="1" hangingPunct="1">
              <a:lnSpc>
                <a:spcPct val="150000"/>
              </a:lnSpc>
            </a:pPr>
            <a:r>
              <a:rPr lang="zh-CN" altLang="en-US" sz="2400" b="1" smtClean="0"/>
              <a:t>（二）作品要找对婆家，不要投错胎</a:t>
            </a:r>
            <a:endParaRPr lang="zh-CN" altLang="en-US" sz="2400" smtClean="0"/>
          </a:p>
          <a:p>
            <a:pPr marL="0" indent="0" eaLnBrk="1" hangingPunct="1">
              <a:lnSpc>
                <a:spcPct val="150000"/>
              </a:lnSpc>
            </a:pPr>
            <a:r>
              <a:rPr lang="en-US" altLang="zh-CN" sz="2400" b="1" smtClean="0"/>
              <a:t>1.</a:t>
            </a:r>
            <a:r>
              <a:rPr lang="zh-CN" altLang="en-US" sz="2400" b="1" smtClean="0"/>
              <a:t>经常出现的问题：</a:t>
            </a:r>
            <a:endParaRPr lang="zh-CN" altLang="en-US" sz="2400" smtClean="0"/>
          </a:p>
          <a:p>
            <a:pPr marL="0" indent="0" eaLnBrk="1" hangingPunct="1">
              <a:lnSpc>
                <a:spcPct val="150000"/>
              </a:lnSpc>
            </a:pPr>
            <a:r>
              <a:rPr lang="en-US" altLang="zh-CN" sz="2400" smtClean="0"/>
              <a:t>Ⅰ.</a:t>
            </a:r>
            <a:r>
              <a:rPr lang="zh-CN" altLang="en-US" sz="2400" smtClean="0"/>
              <a:t>把工具当成研究对象；如使用数理统计方法研究区域经济的论文归到数理类（</a:t>
            </a:r>
            <a:r>
              <a:rPr lang="en-US" altLang="zh-CN" sz="2400" smtClean="0"/>
              <a:t>C</a:t>
            </a:r>
            <a:r>
              <a:rPr lang="zh-CN" altLang="en-US" sz="2400" smtClean="0"/>
              <a:t>）</a:t>
            </a:r>
          </a:p>
          <a:p>
            <a:pPr marL="0" indent="0" eaLnBrk="1" hangingPunct="1">
              <a:lnSpc>
                <a:spcPct val="150000"/>
              </a:lnSpc>
            </a:pPr>
            <a:r>
              <a:rPr lang="en-US" altLang="zh-CN" sz="2400" smtClean="0"/>
              <a:t>Ⅱ.</a:t>
            </a:r>
            <a:r>
              <a:rPr lang="zh-CN" altLang="en-US" sz="2400" smtClean="0"/>
              <a:t>把手段当成研究对象；如用计算机手段控制某金属材料性能的研究归到信息技术类（</a:t>
            </a:r>
            <a:r>
              <a:rPr lang="en-US" altLang="zh-CN" sz="2400" smtClean="0"/>
              <a:t>B</a:t>
            </a:r>
            <a:r>
              <a:rPr lang="zh-CN" altLang="en-US" sz="2400" smtClean="0"/>
              <a:t>）</a:t>
            </a:r>
          </a:p>
          <a:p>
            <a:pPr marL="0" indent="0" eaLnBrk="1" hangingPunct="1">
              <a:lnSpc>
                <a:spcPct val="150000"/>
              </a:lnSpc>
            </a:pPr>
            <a:r>
              <a:rPr lang="en-US" altLang="zh-CN" sz="2400" b="1" smtClean="0"/>
              <a:t>2.</a:t>
            </a:r>
            <a:r>
              <a:rPr lang="zh-CN" altLang="en-US" sz="2400" b="1" smtClean="0"/>
              <a:t>后果：</a:t>
            </a:r>
            <a:endParaRPr lang="zh-CN" altLang="en-US" sz="2400" smtClean="0"/>
          </a:p>
          <a:p>
            <a:pPr marL="0" indent="0" eaLnBrk="1" hangingPunct="1">
              <a:lnSpc>
                <a:spcPct val="150000"/>
              </a:lnSpc>
            </a:pPr>
            <a:r>
              <a:rPr lang="zh-CN" altLang="en-US" sz="2400" smtClean="0"/>
              <a:t>      找不对婆家，影响作品的最终成绩</a:t>
            </a:r>
          </a:p>
          <a:p>
            <a:pPr marL="0" indent="0" eaLnBrk="1" hangingPunct="1"/>
            <a:endParaRPr lang="zh-CN" altLang="en-US" smtClean="0"/>
          </a:p>
          <a:p>
            <a:pPr marL="0" indent="0" eaLnBrk="1" hangingPunct="1"/>
            <a:endParaRPr lang="zh-CN" altLang="en-US" smtClean="0"/>
          </a:p>
        </p:txBody>
      </p:sp>
    </p:spTree>
  </p:cSld>
  <p:clrMapOvr>
    <a:masterClrMapping/>
  </p:clrMapOvr>
  <p:transition>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内容占位符 2"/>
          <p:cNvSpPr>
            <a:spLocks noGrp="1"/>
          </p:cNvSpPr>
          <p:nvPr>
            <p:ph idx="1"/>
          </p:nvPr>
        </p:nvSpPr>
        <p:spPr>
          <a:xfrm>
            <a:off x="642938" y="1844675"/>
            <a:ext cx="7772400" cy="4237038"/>
          </a:xfrm>
        </p:spPr>
        <p:txBody>
          <a:bodyPr/>
          <a:lstStyle/>
          <a:p>
            <a:pPr>
              <a:lnSpc>
                <a:spcPct val="200000"/>
              </a:lnSpc>
              <a:defRPr/>
            </a:pPr>
            <a:r>
              <a:rPr lang="zh-CN" altLang="en-US" sz="2400" b="1" dirty="0" smtClean="0"/>
              <a:t>（三）莫把创意当作学术创新</a:t>
            </a:r>
            <a:endParaRPr lang="en-US" altLang="zh-CN" sz="2400" b="1" dirty="0" smtClean="0"/>
          </a:p>
          <a:p>
            <a:pPr marL="0" indent="981075">
              <a:lnSpc>
                <a:spcPct val="200000"/>
              </a:lnSpc>
              <a:defRPr/>
            </a:pPr>
            <a:r>
              <a:rPr lang="zh-CN" altLang="en-US" sz="2400" dirty="0" smtClean="0"/>
              <a:t>自制地震仪（水的导电性）</a:t>
            </a:r>
            <a:endParaRPr lang="en-US" altLang="zh-CN" sz="2400" dirty="0" smtClean="0"/>
          </a:p>
          <a:p>
            <a:pPr marL="0" indent="981075">
              <a:lnSpc>
                <a:spcPct val="200000"/>
              </a:lnSpc>
              <a:defRPr/>
            </a:pPr>
            <a:r>
              <a:rPr lang="zh-CN" altLang="en-US" sz="2400" dirty="0" smtClean="0"/>
              <a:t>挑战杯与创新大赛的区别</a:t>
            </a:r>
            <a:endParaRPr lang="en-US" altLang="zh-CN" sz="24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zh-CN" altLang="en-US" sz="2400" b="1" dirty="0" smtClean="0"/>
              <a:t>高中学生的创新大赛作品</a:t>
            </a:r>
            <a:r>
              <a:rPr lang="zh-CN" altLang="en-US" dirty="0" smtClean="0"/>
              <a:t/>
            </a:r>
            <a:br>
              <a:rPr lang="zh-CN" altLang="en-US" dirty="0" smtClean="0"/>
            </a:br>
            <a:endParaRPr lang="zh-CN" altLang="en-US" dirty="0" smtClean="0"/>
          </a:p>
        </p:txBody>
      </p:sp>
      <p:sp>
        <p:nvSpPr>
          <p:cNvPr id="27651" name="Rectangle 3"/>
          <p:cNvSpPr>
            <a:spLocks noGrp="1" noChangeArrowheads="1"/>
          </p:cNvSpPr>
          <p:nvPr>
            <p:ph type="body" sz="half" idx="1"/>
          </p:nvPr>
        </p:nvSpPr>
        <p:spPr>
          <a:xfrm>
            <a:off x="457200" y="1719263"/>
            <a:ext cx="4402138" cy="4411662"/>
          </a:xfrm>
        </p:spPr>
        <p:txBody>
          <a:bodyPr/>
          <a:lstStyle/>
          <a:p>
            <a:pPr marL="0" indent="0" eaLnBrk="1" hangingPunct="1"/>
            <a:r>
              <a:rPr lang="zh-CN" altLang="en-US" sz="2600" smtClean="0"/>
              <a:t>直升机和其他飞机和运输设备相比，起着不可替换的重要的作用。</a:t>
            </a:r>
          </a:p>
          <a:p>
            <a:pPr marL="0" indent="0" eaLnBrk="1" hangingPunct="1"/>
            <a:endParaRPr lang="zh-CN" altLang="en-US" sz="2600" smtClean="0"/>
          </a:p>
          <a:p>
            <a:pPr marL="0" indent="0" eaLnBrk="1" hangingPunct="1"/>
            <a:r>
              <a:rPr lang="zh-CN" altLang="en-US" sz="2600" smtClean="0"/>
              <a:t>但是直升机对着陆场的要求非常高。</a:t>
            </a:r>
          </a:p>
          <a:p>
            <a:pPr marL="457200" lvl="1" indent="0" eaLnBrk="1" hangingPunct="1"/>
            <a:r>
              <a:rPr lang="zh-CN" altLang="en-US" smtClean="0"/>
              <a:t>开阔无障碍物。</a:t>
            </a:r>
          </a:p>
          <a:p>
            <a:pPr marL="457200" lvl="1" indent="0" eaLnBrk="1" hangingPunct="1"/>
            <a:r>
              <a:rPr lang="zh-CN" altLang="en-US" smtClean="0"/>
              <a:t>地面有一定强度。</a:t>
            </a:r>
          </a:p>
          <a:p>
            <a:pPr marL="457200" lvl="1" indent="0" eaLnBrk="1" hangingPunct="1"/>
            <a:r>
              <a:rPr lang="zh-CN" altLang="en-US" b="1" smtClean="0">
                <a:solidFill>
                  <a:srgbClr val="FF0000"/>
                </a:solidFill>
              </a:rPr>
              <a:t>地面坡度不能大于５</a:t>
            </a:r>
            <a:r>
              <a:rPr lang="en-US" altLang="zh-CN" b="1" smtClean="0">
                <a:solidFill>
                  <a:srgbClr val="FF0000"/>
                </a:solidFill>
              </a:rPr>
              <a:t>5</a:t>
            </a:r>
            <a:r>
              <a:rPr lang="zh-CN" altLang="en-US" b="1" smtClean="0">
                <a:solidFill>
                  <a:srgbClr val="FF0000"/>
                </a:solidFill>
              </a:rPr>
              <a:t>度。</a:t>
            </a:r>
          </a:p>
        </p:txBody>
      </p:sp>
      <p:pic>
        <p:nvPicPr>
          <p:cNvPr id="27652" name="Picture 6"/>
          <p:cNvPicPr>
            <a:picLocks noGrp="1" noChangeAspect="1" noChangeArrowheads="1"/>
          </p:cNvPicPr>
          <p:nvPr>
            <p:ph sz="half" idx="2"/>
          </p:nvPr>
        </p:nvPicPr>
        <p:blipFill>
          <a:blip r:embed="rId3" cstate="print"/>
          <a:srcRect/>
          <a:stretch>
            <a:fillRect/>
          </a:stretch>
        </p:blipFill>
        <p:spPr>
          <a:xfrm>
            <a:off x="4787900" y="1773238"/>
            <a:ext cx="4038600" cy="2655887"/>
          </a:xfrm>
        </p:spPr>
      </p:pic>
      <p:sp>
        <p:nvSpPr>
          <p:cNvPr id="27653" name="Text Box 7"/>
          <p:cNvSpPr txBox="1">
            <a:spLocks noChangeArrowheads="1"/>
          </p:cNvSpPr>
          <p:nvPr/>
        </p:nvSpPr>
        <p:spPr bwMode="auto">
          <a:xfrm>
            <a:off x="5148263" y="4652963"/>
            <a:ext cx="3384550" cy="457200"/>
          </a:xfrm>
          <a:prstGeom prst="rect">
            <a:avLst/>
          </a:prstGeom>
          <a:noFill/>
          <a:ln w="9525">
            <a:noFill/>
            <a:miter lim="800000"/>
            <a:headEnd/>
            <a:tailEnd/>
          </a:ln>
        </p:spPr>
        <p:txBody>
          <a:bodyPr>
            <a:spAutoFit/>
          </a:bodyPr>
          <a:lstStyle/>
          <a:p>
            <a:pPr>
              <a:spcBef>
                <a:spcPct val="50000"/>
              </a:spcBef>
            </a:pPr>
            <a:r>
              <a:rPr lang="zh-CN" altLang="en-US" b="1">
                <a:ea typeface="黑体" pitchFamily="2" charset="-122"/>
              </a:rPr>
              <a:t>拍摄于２００８年汶川</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8"/>
          <p:cNvPicPr>
            <a:picLocks noGrp="1" noChangeAspect="1" noChangeArrowheads="1"/>
          </p:cNvPicPr>
          <p:nvPr>
            <p:ph idx="1"/>
          </p:nvPr>
        </p:nvPicPr>
        <p:blipFill>
          <a:blip r:embed="rId3" cstate="print"/>
          <a:srcRect/>
          <a:stretch>
            <a:fillRect/>
          </a:stretch>
        </p:blipFill>
        <p:spPr>
          <a:xfrm>
            <a:off x="-323850" y="928688"/>
            <a:ext cx="9721850" cy="5929312"/>
          </a:xfrm>
        </p:spPr>
      </p:pic>
      <p:sp>
        <p:nvSpPr>
          <p:cNvPr id="28675" name="Rectangle 2"/>
          <p:cNvSpPr>
            <a:spLocks noGrp="1" noChangeArrowheads="1"/>
          </p:cNvSpPr>
          <p:nvPr>
            <p:ph type="title"/>
          </p:nvPr>
        </p:nvSpPr>
        <p:spPr>
          <a:xfrm>
            <a:off x="0" y="0"/>
            <a:ext cx="9144000" cy="1722438"/>
          </a:xfrm>
          <a:solidFill>
            <a:schemeClr val="bg1"/>
          </a:solidFill>
        </p:spPr>
        <p:txBody>
          <a:bodyPr/>
          <a:lstStyle/>
          <a:p>
            <a:pPr eaLnBrk="1" hangingPunct="1"/>
            <a:r>
              <a:rPr lang="zh-CN" altLang="en-US" smtClean="0"/>
              <a:t>此项目的研究构想</a:t>
            </a:r>
          </a:p>
        </p:txBody>
      </p:sp>
      <p:sp>
        <p:nvSpPr>
          <p:cNvPr id="28676" name="Line 27"/>
          <p:cNvSpPr>
            <a:spLocks noChangeShapeType="1"/>
          </p:cNvSpPr>
          <p:nvPr/>
        </p:nvSpPr>
        <p:spPr bwMode="auto">
          <a:xfrm flipH="1" flipV="1">
            <a:off x="4533900" y="5086350"/>
            <a:ext cx="1588" cy="1296988"/>
          </a:xfrm>
          <a:prstGeom prst="line">
            <a:avLst/>
          </a:prstGeom>
          <a:noFill/>
          <a:ln w="76200">
            <a:solidFill>
              <a:schemeClr val="tx1"/>
            </a:solidFill>
            <a:round/>
            <a:headEnd/>
            <a:tailEnd type="stealth" w="med" len="med"/>
          </a:ln>
        </p:spPr>
        <p:txBody>
          <a:bodyPr/>
          <a:lstStyle/>
          <a:p>
            <a:endParaRPr lang="zh-CN" altLang="en-US"/>
          </a:p>
        </p:txBody>
      </p:sp>
      <p:sp>
        <p:nvSpPr>
          <p:cNvPr id="28677" name="Line 28"/>
          <p:cNvSpPr>
            <a:spLocks noChangeShapeType="1"/>
          </p:cNvSpPr>
          <p:nvPr/>
        </p:nvSpPr>
        <p:spPr bwMode="auto">
          <a:xfrm flipV="1">
            <a:off x="7956550" y="4005263"/>
            <a:ext cx="0" cy="1944687"/>
          </a:xfrm>
          <a:prstGeom prst="line">
            <a:avLst/>
          </a:prstGeom>
          <a:noFill/>
          <a:ln w="76200">
            <a:solidFill>
              <a:schemeClr val="tx1"/>
            </a:solidFill>
            <a:round/>
            <a:headEnd/>
            <a:tailEnd type="stealth" w="med" len="med"/>
          </a:ln>
        </p:spPr>
        <p:txBody>
          <a:bodyPr/>
          <a:lstStyle/>
          <a:p>
            <a:endParaRPr lang="zh-CN" altLang="en-US"/>
          </a:p>
        </p:txBody>
      </p:sp>
      <p:sp>
        <p:nvSpPr>
          <p:cNvPr id="28678" name="Line 29"/>
          <p:cNvSpPr>
            <a:spLocks noChangeShapeType="1"/>
          </p:cNvSpPr>
          <p:nvPr/>
        </p:nvSpPr>
        <p:spPr bwMode="auto">
          <a:xfrm>
            <a:off x="1187450" y="6165850"/>
            <a:ext cx="0" cy="215900"/>
          </a:xfrm>
          <a:prstGeom prst="line">
            <a:avLst/>
          </a:prstGeom>
          <a:noFill/>
          <a:ln w="76200">
            <a:solidFill>
              <a:schemeClr val="tx1"/>
            </a:solidFill>
            <a:round/>
            <a:headEnd/>
            <a:tailEnd/>
          </a:ln>
        </p:spPr>
        <p:txBody>
          <a:bodyPr/>
          <a:lstStyle/>
          <a:p>
            <a:endParaRPr lang="zh-CN" altLang="en-US"/>
          </a:p>
        </p:txBody>
      </p:sp>
      <p:sp>
        <p:nvSpPr>
          <p:cNvPr id="28679" name="Line 30"/>
          <p:cNvSpPr>
            <a:spLocks noChangeShapeType="1"/>
          </p:cNvSpPr>
          <p:nvPr/>
        </p:nvSpPr>
        <p:spPr bwMode="auto">
          <a:xfrm flipH="1">
            <a:off x="1187450" y="6381750"/>
            <a:ext cx="3346450" cy="0"/>
          </a:xfrm>
          <a:prstGeom prst="line">
            <a:avLst/>
          </a:prstGeom>
          <a:noFill/>
          <a:ln w="76200">
            <a:solidFill>
              <a:schemeClr val="tx1"/>
            </a:solidFill>
            <a:round/>
            <a:headEnd/>
            <a:tailEnd/>
          </a:ln>
        </p:spPr>
        <p:txBody>
          <a:bodyPr/>
          <a:lstStyle/>
          <a:p>
            <a:endParaRPr lang="zh-CN" altLang="en-US"/>
          </a:p>
        </p:txBody>
      </p:sp>
      <p:sp>
        <p:nvSpPr>
          <p:cNvPr id="28680" name="Line 32"/>
          <p:cNvSpPr>
            <a:spLocks noChangeShapeType="1"/>
          </p:cNvSpPr>
          <p:nvPr/>
        </p:nvSpPr>
        <p:spPr bwMode="auto">
          <a:xfrm>
            <a:off x="4832350" y="5086350"/>
            <a:ext cx="0" cy="865188"/>
          </a:xfrm>
          <a:prstGeom prst="line">
            <a:avLst/>
          </a:prstGeom>
          <a:noFill/>
          <a:ln w="76200">
            <a:solidFill>
              <a:schemeClr val="tx1"/>
            </a:solidFill>
            <a:round/>
            <a:headEnd/>
            <a:tailEnd/>
          </a:ln>
        </p:spPr>
        <p:txBody>
          <a:bodyPr/>
          <a:lstStyle/>
          <a:p>
            <a:endParaRPr lang="zh-CN" altLang="en-US"/>
          </a:p>
        </p:txBody>
      </p:sp>
      <p:sp>
        <p:nvSpPr>
          <p:cNvPr id="28681" name="Line 33"/>
          <p:cNvSpPr>
            <a:spLocks noChangeShapeType="1"/>
          </p:cNvSpPr>
          <p:nvPr/>
        </p:nvSpPr>
        <p:spPr bwMode="auto">
          <a:xfrm>
            <a:off x="4832350" y="5949950"/>
            <a:ext cx="3124200" cy="0"/>
          </a:xfrm>
          <a:prstGeom prst="line">
            <a:avLst/>
          </a:prstGeom>
          <a:noFill/>
          <a:ln w="76200">
            <a:solidFill>
              <a:schemeClr val="tx1"/>
            </a:solidFill>
            <a:round/>
            <a:headEnd/>
            <a:tailEnd/>
          </a:ln>
        </p:spPr>
        <p:txBody>
          <a:bodyPr/>
          <a:lstStyle/>
          <a:p>
            <a:endParaRPr lang="zh-CN" altLang="en-US"/>
          </a:p>
        </p:txBody>
      </p:sp>
      <p:sp>
        <p:nvSpPr>
          <p:cNvPr id="28682" name="Text Box 34"/>
          <p:cNvSpPr txBox="1">
            <a:spLocks noChangeArrowheads="1"/>
          </p:cNvSpPr>
          <p:nvPr/>
        </p:nvSpPr>
        <p:spPr bwMode="auto">
          <a:xfrm>
            <a:off x="1336675" y="5805488"/>
            <a:ext cx="2941638" cy="457200"/>
          </a:xfrm>
          <a:prstGeom prst="rect">
            <a:avLst/>
          </a:prstGeom>
          <a:noFill/>
          <a:ln w="38100">
            <a:noFill/>
            <a:miter lim="800000"/>
            <a:headEnd/>
            <a:tailEnd/>
          </a:ln>
        </p:spPr>
        <p:txBody>
          <a:bodyPr wrap="none">
            <a:spAutoFit/>
          </a:bodyPr>
          <a:lstStyle/>
          <a:p>
            <a:r>
              <a:rPr lang="zh-CN" altLang="en-US" b="1">
                <a:ea typeface="黑体" pitchFamily="2" charset="-122"/>
              </a:rPr>
              <a:t>悬停时进行高度</a:t>
            </a:r>
            <a:r>
              <a:rPr lang="zh-CN" altLang="en-US" b="1">
                <a:solidFill>
                  <a:srgbClr val="FF0000"/>
                </a:solidFill>
                <a:ea typeface="黑体" pitchFamily="2" charset="-122"/>
              </a:rPr>
              <a:t>补偿</a:t>
            </a:r>
          </a:p>
        </p:txBody>
      </p:sp>
      <p:sp>
        <p:nvSpPr>
          <p:cNvPr id="28683" name="Text Box 35"/>
          <p:cNvSpPr txBox="1">
            <a:spLocks noChangeArrowheads="1"/>
          </p:cNvSpPr>
          <p:nvPr/>
        </p:nvSpPr>
        <p:spPr bwMode="auto">
          <a:xfrm>
            <a:off x="5426075" y="5302250"/>
            <a:ext cx="2178050" cy="579438"/>
          </a:xfrm>
          <a:prstGeom prst="rect">
            <a:avLst/>
          </a:prstGeom>
          <a:noFill/>
          <a:ln w="38100">
            <a:noFill/>
            <a:miter lim="800000"/>
            <a:headEnd/>
            <a:tailEnd/>
          </a:ln>
        </p:spPr>
        <p:txBody>
          <a:bodyPr>
            <a:spAutoFit/>
          </a:bodyPr>
          <a:lstStyle/>
          <a:p>
            <a:r>
              <a:rPr lang="zh-CN" altLang="en-US" sz="3200" b="1">
                <a:ea typeface="黑体" pitchFamily="2" charset="-122"/>
              </a:rPr>
              <a:t>平稳降落</a:t>
            </a:r>
          </a:p>
        </p:txBody>
      </p:sp>
      <p:sp>
        <p:nvSpPr>
          <p:cNvPr id="28684" name="Rectangle 37"/>
          <p:cNvSpPr>
            <a:spLocks noChangeArrowheads="1"/>
          </p:cNvSpPr>
          <p:nvPr/>
        </p:nvSpPr>
        <p:spPr bwMode="auto">
          <a:xfrm>
            <a:off x="468313" y="1700213"/>
            <a:ext cx="8229600" cy="4411662"/>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Char char="l"/>
            </a:pPr>
            <a:endParaRPr lang="zh-CN" altLang="zh-CN" sz="30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633413" y="76200"/>
            <a:ext cx="7772400" cy="1281113"/>
          </a:xfrm>
        </p:spPr>
        <p:txBody>
          <a:bodyPr/>
          <a:lstStyle/>
          <a:p>
            <a:pPr eaLnBrk="1" hangingPunct="1"/>
            <a:r>
              <a:rPr lang="zh-CN" altLang="en-US" sz="3600" smtClean="0"/>
              <a:t>第一部分：申报书与形式资格审查</a:t>
            </a:r>
          </a:p>
        </p:txBody>
      </p:sp>
      <p:graphicFrame>
        <p:nvGraphicFramePr>
          <p:cNvPr id="4" name="内容占位符 3"/>
          <p:cNvGraphicFramePr>
            <a:graphicFrameLocks noGrp="1"/>
          </p:cNvGraphicFramePr>
          <p:nvPr>
            <p:ph idx="1"/>
          </p:nvPr>
        </p:nvGraphicFramePr>
        <p:xfrm>
          <a:off x="785786" y="1643050"/>
          <a:ext cx="77724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0"/>
            <a:ext cx="9144000" cy="1268413"/>
          </a:xfrm>
          <a:solidFill>
            <a:schemeClr val="bg1"/>
          </a:solidFill>
        </p:spPr>
        <p:txBody>
          <a:bodyPr/>
          <a:lstStyle/>
          <a:p>
            <a:pPr eaLnBrk="1" hangingPunct="1"/>
            <a:r>
              <a:rPr lang="zh-CN" altLang="en-US" smtClean="0"/>
              <a:t>此项目的研究构想</a:t>
            </a:r>
          </a:p>
        </p:txBody>
      </p:sp>
      <p:pic>
        <p:nvPicPr>
          <p:cNvPr id="29699" name="Picture 23"/>
          <p:cNvPicPr>
            <a:picLocks noGrp="1" noChangeAspect="1" noChangeArrowheads="1"/>
          </p:cNvPicPr>
          <p:nvPr>
            <p:ph sz="half" idx="1"/>
          </p:nvPr>
        </p:nvPicPr>
        <p:blipFill>
          <a:blip r:embed="rId3" cstate="print"/>
          <a:srcRect/>
          <a:stretch>
            <a:fillRect/>
          </a:stretch>
        </p:blipFill>
        <p:spPr>
          <a:xfrm>
            <a:off x="-77788" y="1719263"/>
            <a:ext cx="4475163" cy="5138737"/>
          </a:xfrm>
        </p:spPr>
      </p:pic>
      <p:sp>
        <p:nvSpPr>
          <p:cNvPr id="29700" name="Rectangle 30"/>
          <p:cNvSpPr>
            <a:spLocks noGrp="1" noChangeArrowheads="1"/>
          </p:cNvSpPr>
          <p:nvPr>
            <p:ph type="body" sz="half" idx="2"/>
          </p:nvPr>
        </p:nvSpPr>
        <p:spPr>
          <a:xfrm>
            <a:off x="4427538" y="2708275"/>
            <a:ext cx="4716462" cy="4149725"/>
          </a:xfrm>
          <a:solidFill>
            <a:schemeClr val="bg1"/>
          </a:solidFill>
        </p:spPr>
        <p:txBody>
          <a:bodyPr/>
          <a:lstStyle/>
          <a:p>
            <a:pPr marL="0" indent="0" eaLnBrk="1" hangingPunct="1"/>
            <a:r>
              <a:rPr lang="zh-CN" altLang="en-US" smtClean="0"/>
              <a:t>高度补偿方法</a:t>
            </a:r>
          </a:p>
          <a:p>
            <a:pPr marL="0" indent="0" eaLnBrk="1" hangingPunct="1"/>
            <a:endParaRPr lang="zh-CN" altLang="en-US" smtClean="0"/>
          </a:p>
          <a:p>
            <a:pPr marL="0" indent="0" eaLnBrk="1" hangingPunct="1"/>
            <a:r>
              <a:rPr lang="zh-CN" altLang="en-US" smtClean="0"/>
              <a:t>坡度测量</a:t>
            </a:r>
          </a:p>
          <a:p>
            <a:pPr marL="0" indent="0" eaLnBrk="1" hangingPunct="1"/>
            <a:endParaRPr lang="zh-CN" altLang="en-US" smtClean="0"/>
          </a:p>
          <a:p>
            <a:pPr marL="0" indent="0" eaLnBrk="1" hangingPunct="1"/>
            <a:r>
              <a:rPr lang="zh-CN" altLang="en-US" smtClean="0"/>
              <a:t>处理系统</a:t>
            </a:r>
          </a:p>
        </p:txBody>
      </p:sp>
      <p:sp>
        <p:nvSpPr>
          <p:cNvPr id="29701" name="Text Box 32"/>
          <p:cNvSpPr txBox="1">
            <a:spLocks noChangeArrowheads="1"/>
          </p:cNvSpPr>
          <p:nvPr/>
        </p:nvSpPr>
        <p:spPr bwMode="auto">
          <a:xfrm>
            <a:off x="3924300" y="1628775"/>
            <a:ext cx="5219700" cy="584200"/>
          </a:xfrm>
          <a:prstGeom prst="rect">
            <a:avLst/>
          </a:prstGeom>
          <a:solidFill>
            <a:schemeClr val="bg1"/>
          </a:solidFill>
          <a:ln w="38100">
            <a:noFill/>
            <a:miter lim="800000"/>
            <a:headEnd/>
            <a:tailEnd/>
          </a:ln>
        </p:spPr>
        <p:txBody>
          <a:bodyPr>
            <a:spAutoFit/>
          </a:bodyPr>
          <a:lstStyle/>
          <a:p>
            <a:r>
              <a:rPr lang="zh-CN" altLang="en-US" sz="3200" b="1">
                <a:ea typeface="黑体" pitchFamily="2" charset="-122"/>
              </a:rPr>
              <a:t>需攻克的三大难题</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115888"/>
            <a:ext cx="7543800" cy="1295400"/>
          </a:xfrm>
        </p:spPr>
        <p:txBody>
          <a:bodyPr/>
          <a:lstStyle/>
          <a:p>
            <a:pPr eaLnBrk="1" hangingPunct="1"/>
            <a:r>
              <a:rPr lang="zh-CN" altLang="en-US" smtClean="0"/>
              <a:t>实验效果</a:t>
            </a:r>
          </a:p>
        </p:txBody>
      </p:sp>
      <p:sp>
        <p:nvSpPr>
          <p:cNvPr id="30723" name="Rectangle 3"/>
          <p:cNvSpPr>
            <a:spLocks noGrp="1" noChangeArrowheads="1"/>
          </p:cNvSpPr>
          <p:nvPr>
            <p:ph type="body" sz="half" idx="2"/>
          </p:nvPr>
        </p:nvSpPr>
        <p:spPr>
          <a:xfrm>
            <a:off x="4356100" y="1052513"/>
            <a:ext cx="4787900" cy="4411662"/>
          </a:xfrm>
        </p:spPr>
        <p:txBody>
          <a:bodyPr/>
          <a:lstStyle/>
          <a:p>
            <a:pPr marL="0" indent="0" eaLnBrk="1" hangingPunct="1">
              <a:lnSpc>
                <a:spcPct val="90000"/>
              </a:lnSpc>
              <a:buFont typeface="Wingdings" pitchFamily="2" charset="2"/>
              <a:buNone/>
            </a:pPr>
            <a:endParaRPr lang="en-US" altLang="zh-CN" b="1" smtClean="0"/>
          </a:p>
          <a:p>
            <a:pPr marL="0" indent="0" eaLnBrk="1" hangingPunct="1">
              <a:lnSpc>
                <a:spcPct val="90000"/>
              </a:lnSpc>
            </a:pPr>
            <a:r>
              <a:rPr lang="zh-CN" altLang="en-US" smtClean="0"/>
              <a:t>正面迎坡最大角度</a:t>
            </a:r>
            <a:r>
              <a:rPr lang="en-US" altLang="zh-CN" smtClean="0"/>
              <a:t>25</a:t>
            </a:r>
            <a:r>
              <a:rPr lang="zh-CN" altLang="en-US" smtClean="0"/>
              <a:t>度。</a:t>
            </a:r>
          </a:p>
          <a:p>
            <a:pPr marL="0" indent="0" eaLnBrk="1" hangingPunct="1">
              <a:lnSpc>
                <a:spcPct val="90000"/>
              </a:lnSpc>
            </a:pPr>
            <a:endParaRPr lang="zh-CN" altLang="en-US" smtClean="0"/>
          </a:p>
          <a:p>
            <a:pPr marL="0" indent="0" eaLnBrk="1" hangingPunct="1">
              <a:lnSpc>
                <a:spcPct val="90000"/>
              </a:lnSpc>
            </a:pPr>
            <a:r>
              <a:rPr lang="zh-CN" altLang="en-US" smtClean="0"/>
              <a:t>尾部迎坡最大角度</a:t>
            </a:r>
            <a:r>
              <a:rPr lang="en-US" altLang="zh-CN" smtClean="0"/>
              <a:t>15</a:t>
            </a:r>
            <a:r>
              <a:rPr lang="zh-CN" altLang="en-US" smtClean="0"/>
              <a:t>度。</a:t>
            </a:r>
          </a:p>
          <a:p>
            <a:pPr marL="0" indent="0" eaLnBrk="1" hangingPunct="1">
              <a:lnSpc>
                <a:spcPct val="90000"/>
              </a:lnSpc>
            </a:pPr>
            <a:endParaRPr lang="zh-CN" altLang="en-US" smtClean="0"/>
          </a:p>
          <a:p>
            <a:pPr marL="0" indent="0" eaLnBrk="1" hangingPunct="1">
              <a:lnSpc>
                <a:spcPct val="90000"/>
              </a:lnSpc>
            </a:pPr>
            <a:r>
              <a:rPr lang="zh-CN" altLang="en-US" smtClean="0"/>
              <a:t>侧面迎坡最大角度</a:t>
            </a:r>
            <a:r>
              <a:rPr lang="en-US" altLang="zh-CN" smtClean="0"/>
              <a:t>20</a:t>
            </a:r>
            <a:r>
              <a:rPr lang="zh-CN" altLang="en-US" smtClean="0"/>
              <a:t>度。</a:t>
            </a:r>
          </a:p>
        </p:txBody>
      </p:sp>
      <p:pic>
        <p:nvPicPr>
          <p:cNvPr id="30724" name="Picture 5" descr="11"/>
          <p:cNvPicPr>
            <a:picLocks noGrp="1" noChangeAspect="1" noChangeArrowheads="1"/>
          </p:cNvPicPr>
          <p:nvPr>
            <p:ph sz="half" idx="1"/>
          </p:nvPr>
        </p:nvPicPr>
        <p:blipFill>
          <a:blip r:embed="rId3" cstate="print"/>
          <a:srcRect/>
          <a:stretch>
            <a:fillRect/>
          </a:stretch>
        </p:blipFill>
        <p:spPr>
          <a:xfrm>
            <a:off x="323850" y="1773238"/>
            <a:ext cx="4038600" cy="2500312"/>
          </a:xfrm>
        </p:spPr>
      </p:pic>
      <p:sp>
        <p:nvSpPr>
          <p:cNvPr id="30725" name="Rectangle 9"/>
          <p:cNvSpPr>
            <a:spLocks noChangeArrowheads="1"/>
          </p:cNvSpPr>
          <p:nvPr/>
        </p:nvSpPr>
        <p:spPr bwMode="auto">
          <a:xfrm>
            <a:off x="900113" y="4652963"/>
            <a:ext cx="6553200" cy="1844675"/>
          </a:xfrm>
          <a:prstGeom prst="rect">
            <a:avLst/>
          </a:prstGeom>
          <a:noFill/>
          <a:ln w="9525">
            <a:noFill/>
            <a:miter lim="800000"/>
            <a:headEnd/>
            <a:tailEnd/>
          </a:ln>
        </p:spPr>
        <p:txBody>
          <a:bodyPr/>
          <a:lstStyle/>
          <a:p>
            <a:pPr marL="342900" indent="-342900">
              <a:spcBef>
                <a:spcPct val="20000"/>
              </a:spcBef>
              <a:buClr>
                <a:schemeClr val="tx2"/>
              </a:buClr>
              <a:buSzPct val="70000"/>
              <a:buFont typeface="Wingdings" pitchFamily="2" charset="2"/>
              <a:buChar char="l"/>
            </a:pPr>
            <a:r>
              <a:rPr lang="zh-CN" altLang="en-US" sz="3200">
                <a:latin typeface="黑体" pitchFamily="2" charset="-122"/>
                <a:ea typeface="黑体" pitchFamily="2" charset="-122"/>
              </a:rPr>
              <a:t>从而可以实现：</a:t>
            </a:r>
          </a:p>
          <a:p>
            <a:pPr marL="342900" indent="-342900">
              <a:spcBef>
                <a:spcPct val="20000"/>
              </a:spcBef>
              <a:buClr>
                <a:schemeClr val="tx2"/>
              </a:buClr>
              <a:buSzPct val="70000"/>
              <a:buFont typeface="Wingdings" pitchFamily="2" charset="2"/>
              <a:buChar char="l"/>
            </a:pPr>
            <a:r>
              <a:rPr lang="zh-CN" altLang="en-US" sz="3200">
                <a:latin typeface="黑体" pitchFamily="2" charset="-122"/>
                <a:ea typeface="黑体" pitchFamily="2" charset="-122"/>
              </a:rPr>
              <a:t>小于</a:t>
            </a:r>
            <a:r>
              <a:rPr lang="en-US" altLang="zh-CN" sz="3200">
                <a:latin typeface="黑体" pitchFamily="2" charset="-122"/>
                <a:ea typeface="黑体" pitchFamily="2" charset="-122"/>
              </a:rPr>
              <a:t>15</a:t>
            </a:r>
            <a:r>
              <a:rPr lang="zh-CN" altLang="en-US" sz="3200">
                <a:latin typeface="黑体" pitchFamily="2" charset="-122"/>
                <a:ea typeface="黑体" pitchFamily="2" charset="-122"/>
              </a:rPr>
              <a:t>度坡地的任意方向降落；</a:t>
            </a:r>
          </a:p>
          <a:p>
            <a:pPr marL="342900" indent="-342900">
              <a:spcBef>
                <a:spcPct val="20000"/>
              </a:spcBef>
              <a:buClr>
                <a:schemeClr val="tx2"/>
              </a:buClr>
              <a:buSzPct val="70000"/>
              <a:buFont typeface="Wingdings" pitchFamily="2" charset="2"/>
              <a:buChar char="l"/>
            </a:pPr>
            <a:r>
              <a:rPr lang="zh-CN" altLang="en-US" sz="3200">
                <a:latin typeface="黑体" pitchFamily="2" charset="-122"/>
                <a:ea typeface="黑体" pitchFamily="2" charset="-122"/>
              </a:rPr>
              <a:t>小于</a:t>
            </a:r>
            <a:r>
              <a:rPr lang="en-US" altLang="zh-CN" sz="3200">
                <a:latin typeface="黑体" pitchFamily="2" charset="-122"/>
                <a:ea typeface="黑体" pitchFamily="2" charset="-122"/>
              </a:rPr>
              <a:t>25</a:t>
            </a:r>
            <a:r>
              <a:rPr lang="zh-CN" altLang="en-US" sz="3200">
                <a:latin typeface="黑体" pitchFamily="2" charset="-122"/>
                <a:ea typeface="黑体" pitchFamily="2" charset="-122"/>
              </a:rPr>
              <a:t>度坡地的选择方向降落。</a:t>
            </a:r>
          </a:p>
          <a:p>
            <a:pPr marL="342900" indent="-342900">
              <a:spcBef>
                <a:spcPct val="20000"/>
              </a:spcBef>
              <a:buClr>
                <a:schemeClr val="tx2"/>
              </a:buClr>
              <a:buSzPct val="70000"/>
              <a:buFont typeface="Wingdings" pitchFamily="2" charset="2"/>
              <a:buChar char="l"/>
            </a:pPr>
            <a:endParaRPr lang="zh-CN" altLang="en-US" sz="3200">
              <a:latin typeface="黑体" pitchFamily="2" charset="-122"/>
              <a:ea typeface="黑体" pitchFamily="2" charset="-122"/>
            </a:endParaRPr>
          </a:p>
          <a:p>
            <a:pPr marL="342900" indent="-342900">
              <a:lnSpc>
                <a:spcPct val="90000"/>
              </a:lnSpc>
              <a:spcBef>
                <a:spcPct val="20000"/>
              </a:spcBef>
              <a:buClr>
                <a:schemeClr val="tx2"/>
              </a:buClr>
              <a:buSzPct val="70000"/>
              <a:buFont typeface="Wingdings" pitchFamily="2" charset="2"/>
              <a:buChar char="l"/>
            </a:pPr>
            <a:endParaRPr lang="en-US" altLang="zh-CN" sz="3200">
              <a:latin typeface="黑体" pitchFamily="2" charset="-122"/>
              <a:ea typeface="黑体"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p:txBody>
          <a:bodyPr/>
          <a:lstStyle/>
          <a:p>
            <a:endParaRPr lang="zh-CN" altLang="en-US" smtClean="0"/>
          </a:p>
        </p:txBody>
      </p:sp>
      <p:sp>
        <p:nvSpPr>
          <p:cNvPr id="31747" name="内容占位符 2"/>
          <p:cNvSpPr>
            <a:spLocks noGrp="1"/>
          </p:cNvSpPr>
          <p:nvPr>
            <p:ph idx="1"/>
          </p:nvPr>
        </p:nvSpPr>
        <p:spPr>
          <a:xfrm>
            <a:off x="684213" y="1341438"/>
            <a:ext cx="7772400" cy="4724400"/>
          </a:xfrm>
        </p:spPr>
        <p:txBody>
          <a:bodyPr/>
          <a:lstStyle/>
          <a:p>
            <a:r>
              <a:rPr lang="zh-CN" altLang="en-US" sz="2000" b="1" dirty="0" smtClean="0"/>
              <a:t>（四）学风与学术道德问题一票否决</a:t>
            </a:r>
            <a:endParaRPr lang="en-US" altLang="zh-CN" sz="2000" b="1" dirty="0" smtClean="0"/>
          </a:p>
          <a:p>
            <a:endParaRPr lang="en-US" altLang="zh-CN" sz="2000" b="1" dirty="0" smtClean="0"/>
          </a:p>
          <a:p>
            <a:endParaRPr lang="en-US" altLang="zh-CN" sz="2000" b="1" dirty="0" smtClean="0"/>
          </a:p>
          <a:p>
            <a:r>
              <a:rPr lang="zh-CN" altLang="en-US" sz="2000" b="1" dirty="0" smtClean="0"/>
              <a:t>               </a:t>
            </a:r>
            <a:r>
              <a:rPr lang="zh-CN" altLang="zh-CN" sz="2000" b="1" dirty="0" smtClean="0"/>
              <a:t>增加作品自查环节，申报学校签订承诺书，承诺作品符合挑战杯申报作品的要求，接受竞赛组委会抽查。一旦发现不符合申报要求的作品，将取消参赛资格，该学校不得补报作品。经核实有舞弊、抄袭、作假等的作品，从该参赛学校总分中扣除相当于三等奖分值的双倍分数，同时取消该学校参评集体奖项的资格。</a:t>
            </a:r>
            <a:endParaRPr lang="zh-CN" altLang="zh-CN" sz="2000" dirty="0" smtClean="0"/>
          </a:p>
          <a:p>
            <a:endParaRPr lang="zh-CN" altLang="en-US" sz="2000" dirty="0" smtClean="0"/>
          </a:p>
          <a:p>
            <a:endParaRPr lang="zh-CN" alt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lstStyle/>
          <a:p>
            <a:r>
              <a:rPr lang="zh-CN" altLang="en-US" sz="3200" smtClean="0"/>
              <a:t>第二部分：评审标准与评审程序</a:t>
            </a:r>
          </a:p>
        </p:txBody>
      </p:sp>
      <p:sp>
        <p:nvSpPr>
          <p:cNvPr id="32771" name="内容占位符 2"/>
          <p:cNvSpPr>
            <a:spLocks noGrp="1"/>
          </p:cNvSpPr>
          <p:nvPr>
            <p:ph idx="1"/>
          </p:nvPr>
        </p:nvSpPr>
        <p:spPr>
          <a:xfrm>
            <a:off x="642938" y="1268413"/>
            <a:ext cx="7772400" cy="4813300"/>
          </a:xfrm>
        </p:spPr>
        <p:txBody>
          <a:bodyPr/>
          <a:lstStyle/>
          <a:p>
            <a:pPr marL="0" indent="0">
              <a:lnSpc>
                <a:spcPct val="200000"/>
              </a:lnSpc>
            </a:pPr>
            <a:r>
              <a:rPr lang="zh-CN" altLang="en-US" sz="2800" smtClean="0"/>
              <a:t>（一）评审标准</a:t>
            </a:r>
            <a:endParaRPr lang="en-US" altLang="zh-CN" sz="2800" smtClean="0"/>
          </a:p>
          <a:p>
            <a:pPr marL="0" indent="0">
              <a:lnSpc>
                <a:spcPct val="200000"/>
              </a:lnSpc>
            </a:pPr>
            <a:r>
              <a:rPr lang="en-US" altLang="zh-CN" sz="2800" smtClean="0"/>
              <a:t>1.</a:t>
            </a:r>
            <a:r>
              <a:rPr lang="zh-CN" altLang="en-US" sz="2800" smtClean="0"/>
              <a:t>科学性：原理、方法、思路、工具、科技含量</a:t>
            </a:r>
            <a:endParaRPr lang="en-US" altLang="zh-CN" sz="2800" smtClean="0"/>
          </a:p>
          <a:p>
            <a:pPr marL="0" indent="0">
              <a:lnSpc>
                <a:spcPct val="200000"/>
              </a:lnSpc>
            </a:pPr>
            <a:r>
              <a:rPr lang="en-US" altLang="zh-CN" sz="2800" smtClean="0"/>
              <a:t>2.</a:t>
            </a:r>
            <a:r>
              <a:rPr lang="zh-CN" altLang="en-US" sz="2800" smtClean="0"/>
              <a:t>先进性：原创性、所处位置</a:t>
            </a:r>
            <a:endParaRPr lang="en-US" altLang="zh-CN" sz="2800" smtClean="0"/>
          </a:p>
          <a:p>
            <a:pPr marL="0" indent="0">
              <a:lnSpc>
                <a:spcPct val="200000"/>
              </a:lnSpc>
            </a:pPr>
            <a:r>
              <a:rPr lang="en-US" altLang="zh-CN" sz="2800" smtClean="0"/>
              <a:t>3.</a:t>
            </a:r>
            <a:r>
              <a:rPr lang="zh-CN" altLang="en-US" sz="2800" smtClean="0"/>
              <a:t>现实意义：应用前景</a:t>
            </a:r>
            <a:endParaRPr lang="en-US" altLang="zh-CN" sz="2800" smtClean="0"/>
          </a:p>
          <a:p>
            <a:pPr marL="0" indent="0">
              <a:lnSpc>
                <a:spcPct val="200000"/>
              </a:lnSpc>
            </a:pPr>
            <a:r>
              <a:rPr lang="en-US" altLang="zh-CN" sz="2800" smtClean="0"/>
              <a:t>4.</a:t>
            </a:r>
            <a:r>
              <a:rPr lang="zh-CN" altLang="en-US" sz="2800" smtClean="0"/>
              <a:t>综合权重：学生个人工作份量</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p:txBody>
          <a:bodyPr/>
          <a:lstStyle/>
          <a:p>
            <a:r>
              <a:rPr lang="zh-CN" altLang="en-US" sz="3200" smtClean="0"/>
              <a:t>（二）评审程序</a:t>
            </a:r>
          </a:p>
        </p:txBody>
      </p:sp>
      <p:sp>
        <p:nvSpPr>
          <p:cNvPr id="33795" name="内容占位符 2"/>
          <p:cNvSpPr>
            <a:spLocks noGrp="1"/>
          </p:cNvSpPr>
          <p:nvPr>
            <p:ph idx="1"/>
          </p:nvPr>
        </p:nvSpPr>
        <p:spPr/>
        <p:txBody>
          <a:bodyPr/>
          <a:lstStyle/>
          <a:p>
            <a:r>
              <a:rPr lang="en-US" altLang="zh-CN" b="1" smtClean="0">
                <a:latin typeface="仿宋_GB2312" pitchFamily="49" charset="-122"/>
                <a:ea typeface="仿宋_GB2312" pitchFamily="49" charset="-122"/>
              </a:rPr>
              <a:t>1.</a:t>
            </a:r>
            <a:r>
              <a:rPr lang="zh-CN" altLang="en-US" b="1" smtClean="0">
                <a:latin typeface="仿宋_GB2312" pitchFamily="49" charset="-122"/>
                <a:ea typeface="仿宋_GB2312" pitchFamily="49" charset="-122"/>
              </a:rPr>
              <a:t>初评：</a:t>
            </a:r>
            <a:r>
              <a:rPr lang="zh-CN" altLang="en-US" smtClean="0">
                <a:latin typeface="仿宋_GB2312" pitchFamily="49" charset="-122"/>
                <a:ea typeface="仿宋_GB2312" pitchFamily="49" charset="-122"/>
              </a:rPr>
              <a:t>网络评审</a:t>
            </a:r>
            <a:endParaRPr lang="en-US" altLang="zh-CN" smtClean="0">
              <a:latin typeface="仿宋_GB2312" pitchFamily="49" charset="-122"/>
              <a:ea typeface="仿宋_GB2312" pitchFamily="49" charset="-122"/>
            </a:endParaRPr>
          </a:p>
          <a:p>
            <a:r>
              <a:rPr lang="en-US" altLang="zh-CN" sz="1800" smtClean="0">
                <a:latin typeface="仿宋_GB2312" pitchFamily="49" charset="-122"/>
                <a:ea typeface="仿宋_GB2312" pitchFamily="49" charset="-122"/>
              </a:rPr>
              <a:t>    </a:t>
            </a:r>
            <a:r>
              <a:rPr lang="en-US" altLang="zh-CN" sz="2000" smtClean="0">
                <a:latin typeface="仿宋_GB2312" pitchFamily="49" charset="-122"/>
                <a:ea typeface="仿宋_GB2312" pitchFamily="49" charset="-122"/>
              </a:rPr>
              <a:t>①</a:t>
            </a:r>
            <a:r>
              <a:rPr lang="zh-CN" altLang="en-US" sz="2000" smtClean="0">
                <a:latin typeface="仿宋_GB2312" pitchFamily="49" charset="-122"/>
                <a:ea typeface="仿宋_GB2312" pitchFamily="49" charset="-122"/>
              </a:rPr>
              <a:t>系统根据专业类别与专家库专家随机匹配。 </a:t>
            </a:r>
            <a:endParaRPr lang="en-US" altLang="zh-CN" sz="2000" smtClean="0">
              <a:latin typeface="仿宋_GB2312" pitchFamily="49" charset="-122"/>
              <a:ea typeface="仿宋_GB2312" pitchFamily="49" charset="-122"/>
            </a:endParaRPr>
          </a:p>
          <a:p>
            <a:r>
              <a:rPr lang="zh-CN" altLang="en-US" sz="2000" smtClean="0">
                <a:latin typeface="仿宋_GB2312" pitchFamily="49" charset="-122"/>
                <a:ea typeface="仿宋_GB2312" pitchFamily="49" charset="-122"/>
              </a:rPr>
              <a:t>    ②每篇作品至少有</a:t>
            </a:r>
            <a:r>
              <a:rPr lang="en-US" altLang="zh-CN" sz="2000" smtClean="0">
                <a:latin typeface="仿宋_GB2312" pitchFamily="49" charset="-122"/>
                <a:ea typeface="仿宋_GB2312" pitchFamily="49" charset="-122"/>
              </a:rPr>
              <a:t>3</a:t>
            </a:r>
            <a:r>
              <a:rPr lang="zh-CN" altLang="en-US" sz="2000" smtClean="0">
                <a:latin typeface="仿宋_GB2312" pitchFamily="49" charset="-122"/>
                <a:ea typeface="仿宋_GB2312" pitchFamily="49" charset="-122"/>
              </a:rPr>
              <a:t>位专家审阅，每位专家根据评分标准给出分数。</a:t>
            </a:r>
            <a:endParaRPr lang="en-US" altLang="zh-CN" sz="2000" smtClean="0">
              <a:latin typeface="仿宋_GB2312" pitchFamily="49" charset="-122"/>
              <a:ea typeface="仿宋_GB2312" pitchFamily="49" charset="-122"/>
            </a:endParaRPr>
          </a:p>
          <a:p>
            <a:r>
              <a:rPr lang="en-US" altLang="zh-CN" sz="2000" smtClean="0">
                <a:latin typeface="仿宋_GB2312" pitchFamily="49" charset="-122"/>
                <a:ea typeface="仿宋_GB2312" pitchFamily="49" charset="-122"/>
              </a:rPr>
              <a:t>   </a:t>
            </a:r>
            <a:r>
              <a:rPr lang="zh-CN" altLang="en-US" sz="2000" smtClean="0">
                <a:latin typeface="仿宋_GB2312" pitchFamily="49" charset="-122"/>
                <a:ea typeface="仿宋_GB2312" pitchFamily="49" charset="-122"/>
              </a:rPr>
              <a:t> ③按照作品平均得分排序。</a:t>
            </a:r>
            <a:endParaRPr lang="en-US" altLang="zh-CN" sz="2000" smtClean="0">
              <a:latin typeface="仿宋_GB2312" pitchFamily="49" charset="-122"/>
              <a:ea typeface="仿宋_GB2312" pitchFamily="49" charset="-122"/>
            </a:endParaRPr>
          </a:p>
          <a:p>
            <a:endParaRPr lang="en-US" altLang="zh-CN" sz="2000" smtClean="0">
              <a:latin typeface="仿宋_GB2312" pitchFamily="49" charset="-122"/>
              <a:ea typeface="仿宋_GB2312" pitchFamily="49" charset="-122"/>
            </a:endParaRPr>
          </a:p>
          <a:p>
            <a:r>
              <a:rPr lang="en-US" altLang="zh-CN" sz="2000" b="1" smtClean="0">
                <a:latin typeface="仿宋_GB2312" pitchFamily="49" charset="-122"/>
                <a:ea typeface="仿宋_GB2312" pitchFamily="49" charset="-122"/>
              </a:rPr>
              <a:t>2.</a:t>
            </a:r>
            <a:r>
              <a:rPr lang="zh-CN" altLang="en-US" sz="2000" b="1" smtClean="0">
                <a:latin typeface="仿宋_GB2312" pitchFamily="49" charset="-122"/>
                <a:ea typeface="仿宋_GB2312" pitchFamily="49" charset="-122"/>
              </a:rPr>
              <a:t>复评：</a:t>
            </a:r>
            <a:r>
              <a:rPr lang="zh-CN" altLang="en-US" sz="2000" smtClean="0">
                <a:latin typeface="仿宋_GB2312" pitchFamily="49" charset="-122"/>
                <a:ea typeface="仿宋_GB2312" pitchFamily="49" charset="-122"/>
              </a:rPr>
              <a:t>集中评审</a:t>
            </a:r>
            <a:endParaRPr lang="en-US" altLang="zh-CN" sz="2000" smtClean="0">
              <a:latin typeface="仿宋_GB2312" pitchFamily="49" charset="-122"/>
              <a:ea typeface="仿宋_GB2312" pitchFamily="49" charset="-122"/>
            </a:endParaRPr>
          </a:p>
          <a:p>
            <a:r>
              <a:rPr lang="zh-CN" altLang="en-US" sz="2000" smtClean="0">
                <a:latin typeface="仿宋_GB2312" pitchFamily="49" charset="-122"/>
                <a:ea typeface="仿宋_GB2312" pitchFamily="49" charset="-122"/>
              </a:rPr>
              <a:t>    </a:t>
            </a:r>
            <a:r>
              <a:rPr lang="en-US" sz="2000" smtClean="0">
                <a:latin typeface="仿宋_GB2312" pitchFamily="49" charset="-122"/>
                <a:ea typeface="仿宋_GB2312" pitchFamily="49" charset="-122"/>
              </a:rPr>
              <a:t>①</a:t>
            </a:r>
            <a:r>
              <a:rPr lang="zh-CN" altLang="en-US" sz="2000" smtClean="0">
                <a:latin typeface="仿宋_GB2312" pitchFamily="49" charset="-122"/>
                <a:ea typeface="仿宋_GB2312" pitchFamily="49" charset="-122"/>
              </a:rPr>
              <a:t>对网络评审排名后</a:t>
            </a:r>
            <a:r>
              <a:rPr lang="en-US" altLang="zh-CN" sz="2000" smtClean="0">
                <a:latin typeface="仿宋_GB2312" pitchFamily="49" charset="-122"/>
                <a:ea typeface="仿宋_GB2312" pitchFamily="49" charset="-122"/>
              </a:rPr>
              <a:t>30%</a:t>
            </a:r>
            <a:r>
              <a:rPr lang="zh-CN" altLang="en-US" sz="2000" smtClean="0">
                <a:latin typeface="仿宋_GB2312" pitchFamily="49" charset="-122"/>
                <a:ea typeface="仿宋_GB2312" pitchFamily="49" charset="-122"/>
              </a:rPr>
              <a:t>的作品调阅作品集中评审。</a:t>
            </a:r>
            <a:endParaRPr lang="en-US" altLang="zh-CN" sz="2000" smtClean="0">
              <a:latin typeface="仿宋_GB2312" pitchFamily="49" charset="-122"/>
              <a:ea typeface="仿宋_GB2312" pitchFamily="49" charset="-122"/>
            </a:endParaRPr>
          </a:p>
          <a:p>
            <a:r>
              <a:rPr lang="en-US" altLang="zh-CN" sz="2000" smtClean="0">
                <a:latin typeface="仿宋_GB2312" pitchFamily="49" charset="-122"/>
                <a:ea typeface="仿宋_GB2312" pitchFamily="49" charset="-122"/>
              </a:rPr>
              <a:t>    </a:t>
            </a:r>
            <a:r>
              <a:rPr lang="zh-CN" altLang="en-US" sz="2000" smtClean="0">
                <a:latin typeface="仿宋_GB2312" pitchFamily="49" charset="-122"/>
                <a:ea typeface="仿宋_GB2312" pitchFamily="49" charset="-122"/>
              </a:rPr>
              <a:t>②筛出</a:t>
            </a:r>
            <a:r>
              <a:rPr lang="en-US" altLang="zh-CN" sz="2000" smtClean="0">
                <a:latin typeface="仿宋_GB2312" pitchFamily="49" charset="-122"/>
                <a:ea typeface="仿宋_GB2312" pitchFamily="49" charset="-122"/>
              </a:rPr>
              <a:t>10%</a:t>
            </a:r>
            <a:r>
              <a:rPr lang="zh-CN" altLang="en-US" sz="2000" smtClean="0">
                <a:latin typeface="仿宋_GB2312" pitchFamily="49" charset="-122"/>
                <a:ea typeface="仿宋_GB2312" pitchFamily="49" charset="-122"/>
              </a:rPr>
              <a:t>进入终评，另外的</a:t>
            </a:r>
            <a:r>
              <a:rPr lang="en-US" altLang="zh-CN" sz="2000" smtClean="0">
                <a:latin typeface="仿宋_GB2312" pitchFamily="49" charset="-122"/>
                <a:ea typeface="仿宋_GB2312" pitchFamily="49" charset="-122"/>
              </a:rPr>
              <a:t>20%</a:t>
            </a:r>
            <a:r>
              <a:rPr lang="zh-CN" altLang="en-US" sz="2000" smtClean="0">
                <a:latin typeface="仿宋_GB2312" pitchFamily="49" charset="-122"/>
                <a:ea typeface="仿宋_GB2312" pitchFamily="49" charset="-122"/>
              </a:rPr>
              <a:t>作品淘汰。</a:t>
            </a:r>
            <a:endParaRPr lang="en-US" altLang="zh-CN" sz="2000" smtClean="0">
              <a:latin typeface="仿宋_GB2312" pitchFamily="49" charset="-122"/>
              <a:ea typeface="仿宋_GB2312" pitchFamily="49" charset="-122"/>
            </a:endParaRPr>
          </a:p>
          <a:p>
            <a:endParaRPr lang="en-US" altLang="zh-CN" sz="2000" b="1" smtClean="0">
              <a:latin typeface="仿宋_GB2312" pitchFamily="49" charset="-122"/>
              <a:ea typeface="仿宋_GB2312" pitchFamily="49" charset="-122"/>
            </a:endParaRPr>
          </a:p>
          <a:p>
            <a:r>
              <a:rPr lang="en-US" altLang="zh-CN" sz="2000" b="1" smtClean="0">
                <a:latin typeface="仿宋_GB2312" pitchFamily="49" charset="-122"/>
                <a:ea typeface="仿宋_GB2312" pitchFamily="49" charset="-122"/>
              </a:rPr>
              <a:t>3.</a:t>
            </a:r>
            <a:r>
              <a:rPr lang="zh-CN" altLang="en-US" sz="2000" b="1" smtClean="0">
                <a:latin typeface="仿宋_GB2312" pitchFamily="49" charset="-122"/>
                <a:ea typeface="仿宋_GB2312" pitchFamily="49" charset="-122"/>
              </a:rPr>
              <a:t>终评：</a:t>
            </a:r>
            <a:r>
              <a:rPr lang="zh-CN" altLang="en-US" sz="2000" smtClean="0">
                <a:latin typeface="仿宋_GB2312" pitchFamily="49" charset="-122"/>
                <a:ea typeface="仿宋_GB2312" pitchFamily="49" charset="-122"/>
              </a:rPr>
              <a:t>现场评审</a:t>
            </a:r>
            <a:endParaRPr lang="en-US" altLang="zh-CN" sz="2000" smtClean="0">
              <a:latin typeface="仿宋_GB2312" pitchFamily="49" charset="-122"/>
              <a:ea typeface="仿宋_GB2312" pitchFamily="49" charset="-122"/>
            </a:endParaRPr>
          </a:p>
          <a:p>
            <a:r>
              <a:rPr lang="zh-CN" altLang="en-US" sz="2000" smtClean="0">
                <a:latin typeface="仿宋_GB2312" pitchFamily="49" charset="-122"/>
                <a:ea typeface="仿宋_GB2312" pitchFamily="49" charset="-122"/>
              </a:rPr>
              <a:t>     作品现场集中展示并接受评委询问，进行现场答辩</a:t>
            </a:r>
            <a:r>
              <a:rPr lang="zh-CN" altLang="en-US" sz="2000" b="1" smtClean="0">
                <a:latin typeface="仿宋_GB2312" pitchFamily="49" charset="-122"/>
                <a:ea typeface="仿宋_GB2312" pitchFamily="49" charset="-122"/>
              </a:rPr>
              <a:t>。</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p:txBody>
          <a:bodyPr/>
          <a:lstStyle/>
          <a:p>
            <a:r>
              <a:rPr lang="zh-CN" altLang="en-US" sz="3200" smtClean="0"/>
              <a:t>（三）主要做法</a:t>
            </a:r>
          </a:p>
        </p:txBody>
      </p:sp>
      <p:sp>
        <p:nvSpPr>
          <p:cNvPr id="34819" name="内容占位符 2"/>
          <p:cNvSpPr>
            <a:spLocks noGrp="1"/>
          </p:cNvSpPr>
          <p:nvPr>
            <p:ph idx="1"/>
          </p:nvPr>
        </p:nvSpPr>
        <p:spPr>
          <a:xfrm>
            <a:off x="642938" y="1052513"/>
            <a:ext cx="7772400" cy="5184775"/>
          </a:xfrm>
        </p:spPr>
        <p:txBody>
          <a:bodyPr/>
          <a:lstStyle/>
          <a:p>
            <a:r>
              <a:rPr lang="zh-CN" altLang="en-US" sz="2000" smtClean="0">
                <a:latin typeface="仿宋_GB2312" pitchFamily="49" charset="-122"/>
                <a:ea typeface="仿宋_GB2312" pitchFamily="49" charset="-122"/>
              </a:rPr>
              <a:t>       </a:t>
            </a:r>
            <a:r>
              <a:rPr lang="en-US" altLang="zh-CN" sz="2000" b="1" smtClean="0">
                <a:latin typeface="仿宋_GB2312" pitchFamily="49" charset="-122"/>
                <a:ea typeface="仿宋_GB2312" pitchFamily="49" charset="-122"/>
              </a:rPr>
              <a:t>1.</a:t>
            </a:r>
            <a:r>
              <a:rPr lang="zh-CN" altLang="en-US" sz="2000" b="1" smtClean="0">
                <a:latin typeface="仿宋_GB2312" pitchFamily="49" charset="-122"/>
                <a:ea typeface="仿宋_GB2312" pitchFamily="49" charset="-122"/>
              </a:rPr>
              <a:t>初评</a:t>
            </a:r>
            <a:r>
              <a:rPr lang="zh-CN" altLang="en-US" sz="2000" smtClean="0">
                <a:latin typeface="仿宋_GB2312" pitchFamily="49" charset="-122"/>
                <a:ea typeface="仿宋_GB2312" pitchFamily="49" charset="-122"/>
              </a:rPr>
              <a:t>：网评完全由系统随机分配作品。对专家退回的作品进行人工分配。保证专家与作品的专业领域完全匹配。</a:t>
            </a:r>
            <a:endParaRPr lang="en-US" altLang="zh-CN" sz="2000" smtClean="0">
              <a:latin typeface="仿宋_GB2312" pitchFamily="49" charset="-122"/>
              <a:ea typeface="仿宋_GB2312" pitchFamily="49" charset="-122"/>
            </a:endParaRPr>
          </a:p>
          <a:p>
            <a:endParaRPr lang="en-US" altLang="zh-CN" sz="2000" smtClean="0">
              <a:latin typeface="仿宋_GB2312" pitchFamily="49" charset="-122"/>
              <a:ea typeface="仿宋_GB2312" pitchFamily="49" charset="-122"/>
            </a:endParaRPr>
          </a:p>
          <a:p>
            <a:r>
              <a:rPr lang="en-US" altLang="zh-CN" sz="2000" b="1" smtClean="0">
                <a:latin typeface="仿宋_GB2312" pitchFamily="49" charset="-122"/>
                <a:ea typeface="仿宋_GB2312" pitchFamily="49" charset="-122"/>
              </a:rPr>
              <a:t>       2.</a:t>
            </a:r>
            <a:r>
              <a:rPr lang="zh-CN" altLang="en-US" sz="2000" b="1" smtClean="0">
                <a:latin typeface="仿宋_GB2312" pitchFamily="49" charset="-122"/>
                <a:ea typeface="仿宋_GB2312" pitchFamily="49" charset="-122"/>
              </a:rPr>
              <a:t>复评</a:t>
            </a:r>
            <a:r>
              <a:rPr lang="zh-CN" altLang="en-US" sz="2000" smtClean="0">
                <a:latin typeface="仿宋_GB2312" pitchFamily="49" charset="-122"/>
                <a:ea typeface="仿宋_GB2312" pitchFamily="49" charset="-122"/>
              </a:rPr>
              <a:t>：网评中已审阅过作品的专家本次不再担任复评中的评委，从而保证有另外三人重新评议该作品；以保证被淘汰作品至少有</a:t>
            </a:r>
            <a:r>
              <a:rPr lang="en-US" altLang="zh-CN" sz="2000" smtClean="0">
                <a:latin typeface="仿宋_GB2312" pitchFamily="49" charset="-122"/>
                <a:ea typeface="仿宋_GB2312" pitchFamily="49" charset="-122"/>
              </a:rPr>
              <a:t>6</a:t>
            </a:r>
            <a:r>
              <a:rPr lang="zh-CN" altLang="en-US" sz="2000" smtClean="0">
                <a:latin typeface="仿宋_GB2312" pitchFamily="49" charset="-122"/>
                <a:ea typeface="仿宋_GB2312" pitchFamily="49" charset="-122"/>
              </a:rPr>
              <a:t>人看过，体现对即将被淘汰作品的负责。</a:t>
            </a:r>
            <a:endParaRPr lang="en-US" altLang="zh-CN" sz="2000" smtClean="0">
              <a:latin typeface="仿宋_GB2312" pitchFamily="49" charset="-122"/>
              <a:ea typeface="仿宋_GB2312" pitchFamily="49" charset="-122"/>
            </a:endParaRPr>
          </a:p>
          <a:p>
            <a:endParaRPr lang="en-US" altLang="zh-CN" sz="2000" smtClean="0">
              <a:latin typeface="仿宋_GB2312" pitchFamily="49" charset="-122"/>
              <a:ea typeface="仿宋_GB2312" pitchFamily="49" charset="-122"/>
            </a:endParaRPr>
          </a:p>
          <a:p>
            <a:r>
              <a:rPr lang="en-US" altLang="zh-CN" sz="2000" b="1" smtClean="0">
                <a:latin typeface="仿宋_GB2312" pitchFamily="49" charset="-122"/>
                <a:ea typeface="仿宋_GB2312" pitchFamily="49" charset="-122"/>
              </a:rPr>
              <a:t>       3.</a:t>
            </a:r>
            <a:r>
              <a:rPr lang="zh-CN" altLang="en-US" sz="2000" b="1" smtClean="0">
                <a:latin typeface="仿宋_GB2312" pitchFamily="49" charset="-122"/>
                <a:ea typeface="仿宋_GB2312" pitchFamily="49" charset="-122"/>
              </a:rPr>
              <a:t>终评</a:t>
            </a:r>
            <a:r>
              <a:rPr lang="zh-CN" altLang="en-US" sz="2000" smtClean="0">
                <a:latin typeface="仿宋_GB2312" pitchFamily="49" charset="-122"/>
                <a:ea typeface="仿宋_GB2312" pitchFamily="49" charset="-122"/>
              </a:rPr>
              <a:t>：确定主审、第一</a:t>
            </a:r>
            <a:r>
              <a:rPr lang="en-US" altLang="zh-CN" sz="2000" smtClean="0">
                <a:latin typeface="仿宋_GB2312" pitchFamily="49" charset="-122"/>
                <a:ea typeface="仿宋_GB2312" pitchFamily="49" charset="-122"/>
              </a:rPr>
              <a:t>/</a:t>
            </a:r>
            <a:r>
              <a:rPr lang="zh-CN" altLang="en-US" sz="2000" smtClean="0">
                <a:latin typeface="仿宋_GB2312" pitchFamily="49" charset="-122"/>
                <a:ea typeface="仿宋_GB2312" pitchFamily="49" charset="-122"/>
              </a:rPr>
              <a:t>第二副审。规定主审、第一副审必须详读作品；第二副审可通读作品。</a:t>
            </a:r>
            <a:endParaRPr lang="en-US" altLang="zh-CN" sz="2000" smtClean="0">
              <a:latin typeface="仿宋_GB2312" pitchFamily="49" charset="-122"/>
              <a:ea typeface="仿宋_GB2312" pitchFamily="49" charset="-122"/>
            </a:endParaRPr>
          </a:p>
          <a:p>
            <a:r>
              <a:rPr lang="zh-CN" altLang="en-US" sz="2000" smtClean="0">
                <a:latin typeface="仿宋_GB2312" pitchFamily="49" charset="-122"/>
                <a:ea typeface="仿宋_GB2312" pitchFamily="49" charset="-122"/>
              </a:rPr>
              <a:t>       关于问辩，规定无论主审、副审，每位专家至少要对负责的作品问辩一次。对于推荐为特等奖或有疑问的作品，要以小组为单位进行集体问辩。</a:t>
            </a:r>
            <a:endParaRPr lang="en-US" altLang="zh-CN" sz="2000" smtClean="0">
              <a:latin typeface="仿宋_GB2312" pitchFamily="49" charset="-122"/>
              <a:ea typeface="仿宋_GB2312" pitchFamily="49" charset="-122"/>
            </a:endParaRPr>
          </a:p>
          <a:p>
            <a:endParaRPr lang="en-US" altLang="zh-CN" smtClean="0">
              <a:latin typeface="仿宋_GB2312" pitchFamily="49" charset="-122"/>
              <a:ea typeface="仿宋_GB2312" pitchFamily="49" charset="-122"/>
            </a:endParaRPr>
          </a:p>
          <a:p>
            <a:r>
              <a:rPr lang="en-US" altLang="zh-CN" smtClean="0">
                <a:latin typeface="仿宋_GB2312" pitchFamily="49" charset="-122"/>
                <a:ea typeface="仿宋_GB2312" pitchFamily="49" charset="-122"/>
              </a:rPr>
              <a:t>       </a:t>
            </a:r>
            <a:endParaRPr lang="zh-CN" altLang="en-US" smtClean="0">
              <a:latin typeface="仿宋_GB2312" pitchFamily="49" charset="-122"/>
              <a:ea typeface="仿宋_GB2312" pitchFamily="49" charset="-122"/>
            </a:endParaRPr>
          </a:p>
          <a:p>
            <a:endParaRPr lang="zh-CN" alt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p:txBody>
          <a:bodyPr/>
          <a:lstStyle/>
          <a:p>
            <a:r>
              <a:rPr lang="zh-CN" altLang="en-US" sz="3200" dirty="0" smtClean="0"/>
              <a:t>第三部分：评审中的主要问题</a:t>
            </a:r>
          </a:p>
        </p:txBody>
      </p:sp>
      <p:sp>
        <p:nvSpPr>
          <p:cNvPr id="35843" name="内容占位符 2"/>
          <p:cNvSpPr>
            <a:spLocks noGrp="1"/>
          </p:cNvSpPr>
          <p:nvPr>
            <p:ph idx="1"/>
          </p:nvPr>
        </p:nvSpPr>
        <p:spPr>
          <a:xfrm>
            <a:off x="323850" y="1628775"/>
            <a:ext cx="8424863" cy="4968875"/>
          </a:xfrm>
        </p:spPr>
        <p:txBody>
          <a:bodyPr/>
          <a:lstStyle/>
          <a:p>
            <a:pPr marL="0" indent="0">
              <a:lnSpc>
                <a:spcPct val="150000"/>
              </a:lnSpc>
            </a:pPr>
            <a:r>
              <a:rPr lang="zh-CN" altLang="en-US" sz="2400" dirty="0" smtClean="0"/>
              <a:t>            </a:t>
            </a:r>
            <a:r>
              <a:rPr lang="zh-CN" altLang="en-US" sz="2400" b="1" dirty="0" smtClean="0">
                <a:latin typeface="仿宋_GB2312" pitchFamily="49" charset="-122"/>
                <a:ea typeface="仿宋_GB2312" pitchFamily="49" charset="-122"/>
              </a:rPr>
              <a:t>第十一届挑战杯入选初评项目</a:t>
            </a:r>
            <a:r>
              <a:rPr lang="en-US" altLang="zh-CN" sz="2400" b="1" dirty="0" smtClean="0">
                <a:latin typeface="仿宋_GB2312" pitchFamily="49" charset="-122"/>
                <a:ea typeface="仿宋_GB2312" pitchFamily="49" charset="-122"/>
              </a:rPr>
              <a:t>948</a:t>
            </a:r>
            <a:r>
              <a:rPr lang="zh-CN" altLang="en-US" sz="2400" b="1" dirty="0" smtClean="0">
                <a:latin typeface="仿宋_GB2312" pitchFamily="49" charset="-122"/>
                <a:ea typeface="仿宋_GB2312" pitchFamily="49" charset="-122"/>
              </a:rPr>
              <a:t>件，淘汰</a:t>
            </a:r>
            <a:r>
              <a:rPr lang="en-US" altLang="zh-CN" sz="2400" b="1" dirty="0" smtClean="0">
                <a:latin typeface="仿宋_GB2312" pitchFamily="49" charset="-122"/>
                <a:ea typeface="仿宋_GB2312" pitchFamily="49" charset="-122"/>
              </a:rPr>
              <a:t>190</a:t>
            </a:r>
            <a:r>
              <a:rPr lang="zh-CN" altLang="en-US" sz="2400" b="1" dirty="0" smtClean="0">
                <a:latin typeface="仿宋_GB2312" pitchFamily="49" charset="-122"/>
                <a:ea typeface="仿宋_GB2312" pitchFamily="49" charset="-122"/>
              </a:rPr>
              <a:t>件，入围</a:t>
            </a:r>
            <a:r>
              <a:rPr lang="en-US" altLang="zh-CN" sz="2400" b="1" dirty="0" smtClean="0">
                <a:latin typeface="仿宋_GB2312" pitchFamily="49" charset="-122"/>
                <a:ea typeface="仿宋_GB2312" pitchFamily="49" charset="-122"/>
              </a:rPr>
              <a:t>758</a:t>
            </a:r>
            <a:r>
              <a:rPr lang="zh-CN" altLang="en-US" sz="2400" b="1" dirty="0" smtClean="0">
                <a:latin typeface="仿宋_GB2312" pitchFamily="49" charset="-122"/>
                <a:ea typeface="仿宋_GB2312" pitchFamily="49" charset="-122"/>
              </a:rPr>
              <a:t>件。</a:t>
            </a:r>
            <a:endParaRPr lang="en-US" altLang="zh-CN" sz="2400" b="1" dirty="0" smtClean="0">
              <a:latin typeface="仿宋_GB2312" pitchFamily="49" charset="-122"/>
              <a:ea typeface="仿宋_GB2312" pitchFamily="49" charset="-122"/>
            </a:endParaRPr>
          </a:p>
          <a:p>
            <a:pPr marL="0" indent="0">
              <a:lnSpc>
                <a:spcPct val="150000"/>
              </a:lnSpc>
            </a:pPr>
            <a:r>
              <a:rPr lang="zh-CN" altLang="en-US" sz="2400" b="1" dirty="0" smtClean="0">
                <a:latin typeface="仿宋_GB2312" pitchFamily="49" charset="-122"/>
                <a:ea typeface="仿宋_GB2312" pitchFamily="49" charset="-122"/>
              </a:rPr>
              <a:t>      对其中</a:t>
            </a:r>
            <a:r>
              <a:rPr lang="en-US" altLang="zh-CN" sz="2400" b="1" dirty="0" smtClean="0">
                <a:latin typeface="仿宋_GB2312" pitchFamily="49" charset="-122"/>
                <a:ea typeface="仿宋_GB2312" pitchFamily="49" charset="-122"/>
              </a:rPr>
              <a:t>278</a:t>
            </a:r>
            <a:r>
              <a:rPr lang="zh-CN" altLang="en-US" sz="2400" b="1" dirty="0" smtClean="0">
                <a:latin typeface="仿宋_GB2312" pitchFamily="49" charset="-122"/>
                <a:ea typeface="仿宋_GB2312" pitchFamily="49" charset="-122"/>
              </a:rPr>
              <a:t>件作品进行分析。其中机械工程类</a:t>
            </a:r>
            <a:r>
              <a:rPr lang="en-US" altLang="zh-CN" sz="2400" b="1" dirty="0" smtClean="0">
                <a:latin typeface="仿宋_GB2312" pitchFamily="49" charset="-122"/>
                <a:ea typeface="仿宋_GB2312" pitchFamily="49" charset="-122"/>
              </a:rPr>
              <a:t>80</a:t>
            </a:r>
            <a:r>
              <a:rPr lang="zh-CN" altLang="en-US" sz="2400" b="1" dirty="0" smtClean="0">
                <a:latin typeface="仿宋_GB2312" pitchFamily="49" charset="-122"/>
                <a:ea typeface="仿宋_GB2312" pitchFamily="49" charset="-122"/>
              </a:rPr>
              <a:t>件，信息技术类</a:t>
            </a:r>
            <a:r>
              <a:rPr lang="en-US" altLang="zh-CN" sz="2400" b="1" dirty="0" smtClean="0">
                <a:latin typeface="仿宋_GB2312" pitchFamily="49" charset="-122"/>
                <a:ea typeface="仿宋_GB2312" pitchFamily="49" charset="-122"/>
              </a:rPr>
              <a:t>53</a:t>
            </a:r>
            <a:r>
              <a:rPr lang="zh-CN" altLang="en-US" sz="2400" b="1" dirty="0" smtClean="0">
                <a:latin typeface="仿宋_GB2312" pitchFamily="49" charset="-122"/>
                <a:ea typeface="仿宋_GB2312" pitchFamily="49" charset="-122"/>
              </a:rPr>
              <a:t>件，数理类</a:t>
            </a:r>
            <a:r>
              <a:rPr lang="en-US" altLang="zh-CN" sz="2400" b="1" dirty="0" smtClean="0">
                <a:latin typeface="仿宋_GB2312" pitchFamily="49" charset="-122"/>
                <a:ea typeface="仿宋_GB2312" pitchFamily="49" charset="-122"/>
              </a:rPr>
              <a:t>15</a:t>
            </a:r>
            <a:r>
              <a:rPr lang="zh-CN" altLang="en-US" sz="2400" b="1" dirty="0" smtClean="0">
                <a:latin typeface="仿宋_GB2312" pitchFamily="49" charset="-122"/>
                <a:ea typeface="仿宋_GB2312" pitchFamily="49" charset="-122"/>
              </a:rPr>
              <a:t>件，生命科学类</a:t>
            </a:r>
            <a:r>
              <a:rPr lang="en-US" altLang="zh-CN" sz="2400" b="1" dirty="0" smtClean="0">
                <a:latin typeface="仿宋_GB2312" pitchFamily="49" charset="-122"/>
                <a:ea typeface="仿宋_GB2312" pitchFamily="49" charset="-122"/>
              </a:rPr>
              <a:t>65</a:t>
            </a:r>
            <a:r>
              <a:rPr lang="zh-CN" altLang="en-US" sz="2400" b="1" dirty="0" smtClean="0">
                <a:latin typeface="仿宋_GB2312" pitchFamily="49" charset="-122"/>
                <a:ea typeface="仿宋_GB2312" pitchFamily="49" charset="-122"/>
              </a:rPr>
              <a:t>件，能源化工类</a:t>
            </a:r>
            <a:r>
              <a:rPr lang="en-US" altLang="zh-CN" sz="2400" b="1" dirty="0" smtClean="0">
                <a:latin typeface="仿宋_GB2312" pitchFamily="49" charset="-122"/>
                <a:ea typeface="仿宋_GB2312" pitchFamily="49" charset="-122"/>
              </a:rPr>
              <a:t>65</a:t>
            </a:r>
            <a:r>
              <a:rPr lang="zh-CN" altLang="en-US" sz="2400" b="1" dirty="0" smtClean="0">
                <a:latin typeface="仿宋_GB2312" pitchFamily="49" charset="-122"/>
                <a:ea typeface="仿宋_GB2312" pitchFamily="49" charset="-122"/>
              </a:rPr>
              <a:t>件。</a:t>
            </a:r>
            <a:endParaRPr lang="en-US" altLang="zh-CN" sz="2400" b="1" dirty="0" smtClean="0">
              <a:latin typeface="仿宋_GB2312" pitchFamily="49" charset="-122"/>
              <a:ea typeface="仿宋_GB2312" pitchFamily="49" charset="-122"/>
            </a:endParaRPr>
          </a:p>
          <a:p>
            <a:pPr marL="0" indent="0">
              <a:lnSpc>
                <a:spcPct val="150000"/>
              </a:lnSpc>
            </a:pPr>
            <a:r>
              <a:rPr lang="zh-CN" altLang="en-US" sz="2400" b="1" dirty="0" smtClean="0">
                <a:latin typeface="仿宋_GB2312" pitchFamily="49" charset="-122"/>
                <a:ea typeface="仿宋_GB2312" pitchFamily="49" charset="-122"/>
              </a:rPr>
              <a:t>     共收集典型性专家意见</a:t>
            </a:r>
            <a:r>
              <a:rPr lang="en-US" altLang="zh-CN" sz="2400" b="1" dirty="0" smtClean="0">
                <a:latin typeface="仿宋_GB2312" pitchFamily="49" charset="-122"/>
                <a:ea typeface="仿宋_GB2312" pitchFamily="49" charset="-122"/>
              </a:rPr>
              <a:t>28</a:t>
            </a:r>
            <a:r>
              <a:rPr lang="zh-CN" altLang="en-US" sz="2400" b="1" dirty="0" smtClean="0">
                <a:latin typeface="仿宋_GB2312" pitchFamily="49" charset="-122"/>
                <a:ea typeface="仿宋_GB2312" pitchFamily="49" charset="-122"/>
              </a:rPr>
              <a:t>条，其中涉及科学性</a:t>
            </a:r>
            <a:r>
              <a:rPr lang="en-US" altLang="zh-CN" sz="2400" b="1" dirty="0" smtClean="0">
                <a:latin typeface="仿宋_GB2312" pitchFamily="49" charset="-122"/>
                <a:ea typeface="仿宋_GB2312" pitchFamily="49" charset="-122"/>
              </a:rPr>
              <a:t>6</a:t>
            </a:r>
            <a:r>
              <a:rPr lang="zh-CN" altLang="en-US" sz="2400" b="1" dirty="0" smtClean="0">
                <a:latin typeface="仿宋_GB2312" pitchFamily="49" charset="-122"/>
                <a:ea typeface="仿宋_GB2312" pitchFamily="49" charset="-122"/>
              </a:rPr>
              <a:t>条，先进性</a:t>
            </a:r>
            <a:r>
              <a:rPr lang="en-US" altLang="zh-CN" sz="2400" b="1" dirty="0" smtClean="0">
                <a:latin typeface="仿宋_GB2312" pitchFamily="49" charset="-122"/>
                <a:ea typeface="仿宋_GB2312" pitchFamily="49" charset="-122"/>
              </a:rPr>
              <a:t>8</a:t>
            </a:r>
            <a:r>
              <a:rPr lang="zh-CN" altLang="en-US" sz="2400" b="1" dirty="0" smtClean="0">
                <a:latin typeface="仿宋_GB2312" pitchFamily="49" charset="-122"/>
                <a:ea typeface="仿宋_GB2312" pitchFamily="49" charset="-122"/>
              </a:rPr>
              <a:t>条，现实意义</a:t>
            </a:r>
            <a:r>
              <a:rPr lang="en-US" altLang="zh-CN" sz="2400" b="1" dirty="0" smtClean="0">
                <a:latin typeface="仿宋_GB2312" pitchFamily="49" charset="-122"/>
                <a:ea typeface="仿宋_GB2312" pitchFamily="49" charset="-122"/>
              </a:rPr>
              <a:t>2</a:t>
            </a:r>
            <a:r>
              <a:rPr lang="zh-CN" altLang="en-US" sz="2400" b="1" dirty="0" smtClean="0">
                <a:latin typeface="仿宋_GB2312" pitchFamily="49" charset="-122"/>
                <a:ea typeface="仿宋_GB2312" pitchFamily="49" charset="-122"/>
              </a:rPr>
              <a:t>条，综合</a:t>
            </a:r>
            <a:r>
              <a:rPr lang="en-US" altLang="zh-CN" sz="2400" b="1" dirty="0" smtClean="0">
                <a:latin typeface="仿宋_GB2312" pitchFamily="49" charset="-122"/>
                <a:ea typeface="仿宋_GB2312" pitchFamily="49" charset="-122"/>
              </a:rPr>
              <a:t>12</a:t>
            </a:r>
            <a:r>
              <a:rPr lang="zh-CN" altLang="en-US" sz="2400" b="1" dirty="0" smtClean="0">
                <a:latin typeface="仿宋_GB2312" pitchFamily="49" charset="-122"/>
                <a:ea typeface="仿宋_GB2312" pitchFamily="49" charset="-122"/>
              </a:rPr>
              <a:t>条</a:t>
            </a:r>
            <a:endParaRPr lang="en-US" altLang="zh-CN" sz="2400" b="1" dirty="0" smtClean="0">
              <a:latin typeface="仿宋_GB2312" pitchFamily="49" charset="-122"/>
              <a:ea typeface="仿宋_GB2312" pitchFamily="49" charset="-122"/>
            </a:endParaRPr>
          </a:p>
          <a:p>
            <a:pPr marL="0" indent="0">
              <a:lnSpc>
                <a:spcPct val="150000"/>
              </a:lnSpc>
            </a:pPr>
            <a:endParaRPr lang="en-US" altLang="zh-CN" sz="2800" dirty="0" smtClean="0"/>
          </a:p>
          <a:p>
            <a:pPr marL="0" indent="0">
              <a:lnSpc>
                <a:spcPct val="150000"/>
              </a:lnSpc>
            </a:pPr>
            <a:endParaRPr lang="zh-CN" altLang="en-US" sz="2800" dirty="0" smtClean="0"/>
          </a:p>
          <a:p>
            <a:pPr marL="0" indent="0">
              <a:lnSpc>
                <a:spcPct val="150000"/>
              </a:lnSpc>
            </a:pPr>
            <a:endParaRPr lang="zh-CN" altLang="en-US" sz="2800" dirty="0" smtClean="0"/>
          </a:p>
          <a:p>
            <a:pPr marL="0" indent="0">
              <a:lnSpc>
                <a:spcPct val="150000"/>
              </a:lnSpc>
            </a:pPr>
            <a:endParaRPr lang="zh-CN" altLang="en-US" sz="2800" dirty="0" smtClean="0"/>
          </a:p>
          <a:p>
            <a:pPr marL="0" indent="0">
              <a:lnSpc>
                <a:spcPct val="150000"/>
              </a:lnSpc>
            </a:pPr>
            <a:endParaRPr lang="zh-CN" altLang="en-US" sz="28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p:nvPr>
        </p:nvSpPr>
        <p:spPr/>
        <p:txBody>
          <a:bodyPr/>
          <a:lstStyle/>
          <a:p>
            <a:r>
              <a:rPr lang="zh-CN" altLang="en-US" sz="3200" dirty="0" smtClean="0"/>
              <a:t>第四部分    迎接挑战</a:t>
            </a:r>
          </a:p>
        </p:txBody>
      </p:sp>
      <p:sp>
        <p:nvSpPr>
          <p:cNvPr id="43011" name="内容占位符 2"/>
          <p:cNvSpPr>
            <a:spLocks noGrp="1"/>
          </p:cNvSpPr>
          <p:nvPr>
            <p:ph idx="1"/>
          </p:nvPr>
        </p:nvSpPr>
        <p:spPr>
          <a:xfrm>
            <a:off x="611188" y="1412875"/>
            <a:ext cx="7772400" cy="5184775"/>
          </a:xfrm>
        </p:spPr>
        <p:txBody>
          <a:bodyPr/>
          <a:lstStyle/>
          <a:p>
            <a:r>
              <a:rPr lang="zh-CN" altLang="en-US" sz="3200" dirty="0" smtClean="0"/>
              <a:t>（一）可敬的专家</a:t>
            </a:r>
            <a:endParaRPr lang="en-US" altLang="zh-CN" sz="3200" dirty="0" smtClean="0"/>
          </a:p>
          <a:p>
            <a:endParaRPr lang="en-US" altLang="zh-CN" sz="2000" dirty="0" smtClean="0"/>
          </a:p>
          <a:p>
            <a:r>
              <a:rPr lang="zh-CN" altLang="en-US" sz="2000" dirty="0" smtClean="0"/>
              <a:t>    </a:t>
            </a:r>
            <a:r>
              <a:rPr lang="en-US" altLang="zh-CN" sz="2000" dirty="0" smtClean="0"/>
              <a:t>※ </a:t>
            </a:r>
            <a:r>
              <a:rPr lang="zh-CN" altLang="en-US" sz="2000" b="1" dirty="0" smtClean="0"/>
              <a:t>院士心语</a:t>
            </a:r>
            <a:r>
              <a:rPr lang="en-US" altLang="zh-CN" sz="2000" dirty="0" smtClean="0"/>
              <a:t>“</a:t>
            </a:r>
            <a:r>
              <a:rPr lang="zh-CN" altLang="en-US" sz="2000" dirty="0" smtClean="0">
                <a:latin typeface="仿宋_GB2312" pitchFamily="49" charset="-122"/>
                <a:ea typeface="仿宋_GB2312" pitchFamily="49" charset="-122"/>
              </a:rPr>
              <a:t>学生创新热情很高，要保护。不是评奖。孩子们希望自己的的工作获得认可。他们都是可爱的孩子。那么远跑到北京，我们一定要满足他们的愿望，满足他们的要求。我们没有什么了不起的</a:t>
            </a:r>
            <a:r>
              <a:rPr lang="en-US" altLang="zh-CN" sz="2000" dirty="0" smtClean="0">
                <a:latin typeface="仿宋_GB2312" pitchFamily="49" charset="-122"/>
                <a:ea typeface="仿宋_GB2312" pitchFamily="49" charset="-122"/>
              </a:rPr>
              <a:t>”。</a:t>
            </a:r>
          </a:p>
          <a:p>
            <a:endParaRPr lang="en-US" altLang="zh-CN" sz="2000" dirty="0" smtClean="0">
              <a:latin typeface="仿宋_GB2312" pitchFamily="49" charset="-122"/>
              <a:ea typeface="仿宋_GB2312" pitchFamily="49" charset="-122"/>
            </a:endParaRPr>
          </a:p>
          <a:p>
            <a:endParaRPr lang="en-US" altLang="zh-CN" sz="2000" dirty="0" smtClean="0">
              <a:latin typeface="仿宋_GB2312" pitchFamily="49" charset="-122"/>
              <a:ea typeface="仿宋_GB2312" pitchFamily="49" charset="-122"/>
            </a:endParaRPr>
          </a:p>
          <a:p>
            <a:r>
              <a:rPr lang="en-US" altLang="zh-CN" sz="2000" dirty="0" smtClean="0"/>
              <a:t>    ※ </a:t>
            </a:r>
            <a:r>
              <a:rPr lang="zh-CN" altLang="en-US" sz="2000" b="1" dirty="0" smtClean="0"/>
              <a:t>院士心语</a:t>
            </a:r>
            <a:r>
              <a:rPr lang="en-US" altLang="zh-CN" sz="2000" dirty="0" smtClean="0"/>
              <a:t>“</a:t>
            </a:r>
            <a:r>
              <a:rPr lang="zh-CN" altLang="en-US" sz="2000" dirty="0" smtClean="0">
                <a:latin typeface="仿宋_GB2312" pitchFamily="49" charset="-122"/>
                <a:ea typeface="仿宋_GB2312" pitchFamily="49" charset="-122"/>
              </a:rPr>
              <a:t>我们要用好手中这支笔。我们打出的一个分数可能影响到孩子的一生</a:t>
            </a:r>
            <a:r>
              <a:rPr lang="en-US" altLang="zh-CN" sz="2000" dirty="0" smtClean="0">
                <a:latin typeface="仿宋_GB2312" pitchFamily="49" charset="-122"/>
                <a:ea typeface="仿宋_GB2312" pitchFamily="49" charset="-122"/>
              </a:rPr>
              <a:t>。</a:t>
            </a:r>
            <a:r>
              <a:rPr lang="zh-CN" altLang="en-US" sz="2000" dirty="0" smtClean="0">
                <a:latin typeface="仿宋_GB2312" pitchFamily="49" charset="-122"/>
                <a:ea typeface="仿宋_GB2312" pitchFamily="49" charset="-122"/>
              </a:rPr>
              <a:t>一个项目获奖了，可能这个孩子就走上了科学探索的道路。相反有问题的作品获奖了，他可能也会产生投机取巧也能成功的侥幸心理</a:t>
            </a:r>
            <a:r>
              <a:rPr lang="en-US" altLang="zh-CN" sz="2000" dirty="0" smtClean="0">
                <a:latin typeface="仿宋_GB2312" pitchFamily="49" charset="-122"/>
                <a:ea typeface="仿宋_GB2312" pitchFamily="49" charset="-122"/>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内容占位符 2"/>
          <p:cNvSpPr>
            <a:spLocks noGrp="1"/>
          </p:cNvSpPr>
          <p:nvPr>
            <p:ph idx="1"/>
          </p:nvPr>
        </p:nvSpPr>
        <p:spPr>
          <a:xfrm>
            <a:off x="611188" y="1412875"/>
            <a:ext cx="7772400" cy="5184775"/>
          </a:xfrm>
        </p:spPr>
        <p:txBody>
          <a:bodyPr/>
          <a:lstStyle/>
          <a:p>
            <a:endParaRPr lang="en-US" altLang="zh-CN" sz="2000" dirty="0" smtClean="0"/>
          </a:p>
          <a:p>
            <a:endParaRPr lang="en-US" altLang="zh-CN" sz="2000" dirty="0" smtClean="0"/>
          </a:p>
          <a:p>
            <a:endParaRPr lang="en-US" altLang="zh-CN" sz="2000" dirty="0" smtClean="0"/>
          </a:p>
          <a:p>
            <a:r>
              <a:rPr lang="en-US" altLang="zh-CN" sz="2000" dirty="0" smtClean="0"/>
              <a:t>※ </a:t>
            </a:r>
            <a:r>
              <a:rPr lang="zh-CN" altLang="en-US" sz="2000" b="1" dirty="0" smtClean="0"/>
              <a:t>现场</a:t>
            </a:r>
            <a:r>
              <a:rPr lang="zh-CN" altLang="en-US" sz="2000" dirty="0" smtClean="0"/>
              <a:t>直击   </a:t>
            </a:r>
            <a:r>
              <a:rPr lang="zh-CN" altLang="en-US" sz="2000" dirty="0" smtClean="0">
                <a:latin typeface="仿宋_GB2312" pitchFamily="49" charset="-122"/>
                <a:ea typeface="仿宋_GB2312" pitchFamily="49" charset="-122"/>
              </a:rPr>
              <a:t>食宿条件很好，但专家们没有时间享受。他们常常是看材料到夜里</a:t>
            </a:r>
            <a:r>
              <a:rPr lang="en-US" altLang="zh-CN" sz="2000" dirty="0" smtClean="0">
                <a:latin typeface="仿宋_GB2312" pitchFamily="49" charset="-122"/>
                <a:ea typeface="仿宋_GB2312" pitchFamily="49" charset="-122"/>
              </a:rPr>
              <a:t>11、12</a:t>
            </a:r>
            <a:r>
              <a:rPr lang="zh-CN" altLang="en-US" sz="2000" dirty="0" smtClean="0">
                <a:latin typeface="仿宋_GB2312" pitchFamily="49" charset="-122"/>
                <a:ea typeface="仿宋_GB2312" pitchFamily="49" charset="-122"/>
              </a:rPr>
              <a:t>点，早上</a:t>
            </a:r>
            <a:r>
              <a:rPr lang="en-US" altLang="zh-CN" sz="2000" dirty="0" smtClean="0">
                <a:latin typeface="仿宋_GB2312" pitchFamily="49" charset="-122"/>
                <a:ea typeface="仿宋_GB2312" pitchFamily="49" charset="-122"/>
              </a:rPr>
              <a:t>4</a:t>
            </a:r>
            <a:r>
              <a:rPr lang="zh-CN" altLang="en-US" sz="2000" dirty="0" smtClean="0">
                <a:latin typeface="仿宋_GB2312" pitchFamily="49" charset="-122"/>
                <a:ea typeface="仿宋_GB2312" pitchFamily="49" charset="-122"/>
              </a:rPr>
              <a:t>点钟就醒了然后接着看。会议前半个小时坐在门口的沙发上睡着了</a:t>
            </a:r>
            <a:r>
              <a:rPr lang="zh-CN" altLang="en-US" sz="2000" dirty="0" smtClean="0"/>
              <a:t>。</a:t>
            </a:r>
            <a:endParaRPr lang="en-US" altLang="zh-CN" sz="2000" dirty="0" smtClean="0"/>
          </a:p>
          <a:p>
            <a:endParaRPr lang="en-US" altLang="zh-CN" sz="2000" dirty="0" smtClean="0"/>
          </a:p>
          <a:p>
            <a:endParaRPr lang="en-US" altLang="zh-CN" sz="2000" dirty="0" smtClean="0"/>
          </a:p>
          <a:p>
            <a:endParaRPr lang="en-US" altLang="zh-CN" sz="2000" dirty="0" smtClean="0"/>
          </a:p>
          <a:p>
            <a:r>
              <a:rPr lang="en-US" altLang="zh-CN" sz="2000" dirty="0" smtClean="0"/>
              <a:t>    ※</a:t>
            </a:r>
            <a:r>
              <a:rPr lang="zh-CN" altLang="en-US" sz="2000" dirty="0" smtClean="0"/>
              <a:t> </a:t>
            </a:r>
            <a:r>
              <a:rPr lang="zh-CN" altLang="en-US" sz="2000" b="1" dirty="0" smtClean="0"/>
              <a:t>现场直击   </a:t>
            </a:r>
            <a:r>
              <a:rPr lang="zh-CN" altLang="en-US" sz="2000" dirty="0" smtClean="0">
                <a:latin typeface="仿宋_GB2312" pitchFamily="49" charset="-122"/>
                <a:ea typeface="仿宋_GB2312" pitchFamily="49" charset="-122"/>
              </a:rPr>
              <a:t>有位专家刚报到当天早上岳父去世，回去匆匆看一眼，中午就回到了评审岗位上。</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p:nvPr>
        </p:nvSpPr>
        <p:spPr>
          <a:xfrm>
            <a:off x="468313" y="260350"/>
            <a:ext cx="7772400" cy="831850"/>
          </a:xfrm>
        </p:spPr>
        <p:txBody>
          <a:bodyPr/>
          <a:lstStyle/>
          <a:p>
            <a:r>
              <a:rPr lang="zh-CN" altLang="en-US" sz="3200" dirty="0" smtClean="0"/>
              <a:t>（二）可爱的同学</a:t>
            </a:r>
          </a:p>
        </p:txBody>
      </p:sp>
      <p:sp>
        <p:nvSpPr>
          <p:cNvPr id="36867" name="内容占位符 2"/>
          <p:cNvSpPr>
            <a:spLocks noGrp="1"/>
          </p:cNvSpPr>
          <p:nvPr>
            <p:ph idx="1"/>
          </p:nvPr>
        </p:nvSpPr>
        <p:spPr>
          <a:xfrm>
            <a:off x="642938" y="1412875"/>
            <a:ext cx="7772400" cy="4668838"/>
          </a:xfrm>
        </p:spPr>
        <p:txBody>
          <a:bodyPr/>
          <a:lstStyle/>
          <a:p>
            <a:pPr marL="0" indent="0" algn="ctr">
              <a:spcAft>
                <a:spcPts val="2400"/>
              </a:spcAft>
              <a:defRPr/>
            </a:pPr>
            <a:r>
              <a:rPr lang="zh-CN" altLang="en-US" sz="3200" dirty="0" smtClean="0"/>
              <a:t>在挑战的日子里</a:t>
            </a:r>
            <a:endParaRPr lang="en-US" altLang="zh-CN" sz="3200" dirty="0" smtClean="0"/>
          </a:p>
          <a:p>
            <a:pPr marL="0" indent="531813">
              <a:defRPr/>
            </a:pPr>
            <a:r>
              <a:rPr lang="en-US" altLang="zh-CN" dirty="0" smtClean="0">
                <a:latin typeface="仿宋_GB2312" pitchFamily="49" charset="-122"/>
                <a:ea typeface="仿宋_GB2312" pitchFamily="49" charset="-122"/>
              </a:rPr>
              <a:t> </a:t>
            </a:r>
            <a:r>
              <a:rPr lang="zh-CN" altLang="en-US" b="1" dirty="0" smtClean="0">
                <a:latin typeface="仿宋_GB2312" pitchFamily="49" charset="-122"/>
                <a:ea typeface="仿宋_GB2312" pitchFamily="49" charset="-122"/>
              </a:rPr>
              <a:t>今年</a:t>
            </a:r>
            <a:r>
              <a:rPr lang="en-US" altLang="zh-CN" b="1" dirty="0" smtClean="0">
                <a:latin typeface="仿宋_GB2312" pitchFamily="49" charset="-122"/>
                <a:ea typeface="仿宋_GB2312" pitchFamily="49" charset="-122"/>
              </a:rPr>
              <a:t>3</a:t>
            </a:r>
            <a:r>
              <a:rPr lang="zh-CN" altLang="en-US" b="1" dirty="0" smtClean="0">
                <a:latin typeface="仿宋_GB2312" pitchFamily="49" charset="-122"/>
                <a:ea typeface="仿宋_GB2312" pitchFamily="49" charset="-122"/>
              </a:rPr>
              <a:t>月份，团委召集几个准备送往省里的作品的作者开会。会上大家简单介绍了自己的作品。会议的时间不长，我却从大家的讨论中得到一个灵感：做肿瘤的术中定位显像！下午的课正好是“老年人肿瘤姑息治疗”，我趁机和老师探讨了单克隆抗体的问题，实验设计的框架就基本确定了。当时觉得非常兴奋，直觉告诉我，这是一个一等奖的</a:t>
            </a:r>
            <a:r>
              <a:rPr lang="en-US" altLang="zh-CN" b="1" dirty="0" smtClean="0">
                <a:latin typeface="仿宋_GB2312" pitchFamily="49" charset="-122"/>
                <a:ea typeface="仿宋_GB2312" pitchFamily="49" charset="-122"/>
              </a:rPr>
              <a:t>idea</a:t>
            </a:r>
            <a:r>
              <a:rPr lang="zh-CN" altLang="en-US" b="1" dirty="0" smtClean="0">
                <a:latin typeface="仿宋_GB2312" pitchFamily="49" charset="-122"/>
                <a:ea typeface="仿宋_GB2312" pitchFamily="49" charset="-122"/>
              </a:rPr>
              <a:t>。其实从</a:t>
            </a:r>
            <a:r>
              <a:rPr lang="en-US" altLang="zh-CN" b="1" dirty="0" smtClean="0">
                <a:latin typeface="仿宋_GB2312" pitchFamily="49" charset="-122"/>
                <a:ea typeface="仿宋_GB2312" pitchFamily="49" charset="-122"/>
              </a:rPr>
              <a:t>08</a:t>
            </a:r>
            <a:r>
              <a:rPr lang="zh-CN" altLang="en-US" b="1" dirty="0" smtClean="0">
                <a:latin typeface="仿宋_GB2312" pitchFamily="49" charset="-122"/>
                <a:ea typeface="仿宋_GB2312" pitchFamily="49" charset="-122"/>
              </a:rPr>
              <a:t>年</a:t>
            </a:r>
            <a:r>
              <a:rPr lang="en-US" altLang="zh-CN" b="1" dirty="0" smtClean="0">
                <a:latin typeface="仿宋_GB2312" pitchFamily="49" charset="-122"/>
                <a:ea typeface="仿宋_GB2312" pitchFamily="49" charset="-122"/>
              </a:rPr>
              <a:t>6</a:t>
            </a:r>
            <a:r>
              <a:rPr lang="zh-CN" altLang="en-US" b="1" dirty="0" smtClean="0">
                <a:latin typeface="仿宋_GB2312" pitchFamily="49" charset="-122"/>
                <a:ea typeface="仿宋_GB2312" pitchFamily="49" charset="-122"/>
              </a:rPr>
              <a:t>月份开始接触这种颗粒我就一直在考虑这个问题：用到哪里？自己看了很多书也查阅了不少文献。但真正的灵感不是在阅读中产生的，而是在与别人的讨论、在思想的撞击中迸发的。</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p:txBody>
          <a:bodyPr/>
          <a:lstStyle/>
          <a:p>
            <a:pPr eaLnBrk="1" hangingPunct="1"/>
            <a:r>
              <a:rPr lang="zh-CN" altLang="en-US" sz="3200" b="1" smtClean="0"/>
              <a:t>一、申报书的主要功能</a:t>
            </a:r>
          </a:p>
        </p:txBody>
      </p:sp>
      <p:sp>
        <p:nvSpPr>
          <p:cNvPr id="6147" name="内容占位符 2"/>
          <p:cNvSpPr>
            <a:spLocks noGrp="1"/>
          </p:cNvSpPr>
          <p:nvPr>
            <p:ph idx="1"/>
          </p:nvPr>
        </p:nvSpPr>
        <p:spPr>
          <a:xfrm>
            <a:off x="642938" y="1571625"/>
            <a:ext cx="3214687" cy="4510088"/>
          </a:xfrm>
        </p:spPr>
        <p:txBody>
          <a:bodyPr/>
          <a:lstStyle/>
          <a:p>
            <a:pPr marL="0" indent="0" eaLnBrk="1" hangingPunct="1">
              <a:lnSpc>
                <a:spcPct val="150000"/>
              </a:lnSpc>
            </a:pPr>
            <a:r>
              <a:rPr lang="en-US" altLang="zh-CN" sz="2400" smtClean="0"/>
              <a:t>A</a:t>
            </a:r>
            <a:r>
              <a:rPr lang="zh-CN" altLang="en-US" sz="2400" smtClean="0"/>
              <a:t>、了解作者信息及作品信息的重要途径；</a:t>
            </a:r>
          </a:p>
          <a:p>
            <a:pPr marL="0" indent="0" eaLnBrk="1" hangingPunct="1">
              <a:lnSpc>
                <a:spcPct val="150000"/>
              </a:lnSpc>
            </a:pPr>
            <a:r>
              <a:rPr lang="en-US" altLang="zh-CN" sz="2400" smtClean="0"/>
              <a:t>B</a:t>
            </a:r>
            <a:r>
              <a:rPr lang="zh-CN" altLang="en-US" sz="2400" smtClean="0"/>
              <a:t>、资格与形式审查的重要依据。</a:t>
            </a:r>
          </a:p>
          <a:p>
            <a:pPr marL="0" indent="0" eaLnBrk="1" hangingPunct="1"/>
            <a:r>
              <a:rPr lang="zh-CN" altLang="en-US" smtClean="0"/>
              <a:t> </a:t>
            </a:r>
          </a:p>
        </p:txBody>
      </p:sp>
      <p:pic>
        <p:nvPicPr>
          <p:cNvPr id="5" name="图片 4" descr="1.bmp"/>
          <p:cNvPicPr>
            <a:picLocks noChangeAspect="1"/>
          </p:cNvPicPr>
          <p:nvPr/>
        </p:nvPicPr>
        <p:blipFill>
          <a:blip r:embed="rId2" cstate="print"/>
          <a:srcRect b="38889"/>
          <a:stretch>
            <a:fillRect/>
          </a:stretch>
        </p:blipFill>
        <p:spPr>
          <a:xfrm>
            <a:off x="4286248" y="1857364"/>
            <a:ext cx="4463600" cy="442915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内容占位符 2"/>
          <p:cNvSpPr>
            <a:spLocks noGrp="1"/>
          </p:cNvSpPr>
          <p:nvPr>
            <p:ph idx="1"/>
          </p:nvPr>
        </p:nvSpPr>
        <p:spPr>
          <a:xfrm>
            <a:off x="642938" y="1268413"/>
            <a:ext cx="7772400" cy="4813300"/>
          </a:xfrm>
        </p:spPr>
        <p:txBody>
          <a:bodyPr/>
          <a:lstStyle/>
          <a:p>
            <a:pPr marL="0" indent="531813">
              <a:defRPr/>
            </a:pPr>
            <a:r>
              <a:rPr lang="zh-CN" altLang="en-US" dirty="0" smtClean="0"/>
              <a:t> </a:t>
            </a:r>
            <a:r>
              <a:rPr lang="zh-CN" altLang="en-US" b="1" dirty="0" smtClean="0">
                <a:latin typeface="仿宋_GB2312" pitchFamily="49" charset="-122"/>
                <a:ea typeface="仿宋_GB2312" pitchFamily="49" charset="-122"/>
              </a:rPr>
              <a:t>查阅文献是从头开始学习的。虽然大三的时候开了“文献检索”课，但是纸上谈兵总不如实战学得更快。那期间刻意地听了不少讲座：研究生的平台课、图书馆的数据库讲座、丁香园论坛的讲座。我发现周围也有同学和我一起听了这些讲座，但只是听听罢了，收获远不如我多。可能是迫于压力去做的时候更能激发人的潜能吧。     </a:t>
            </a:r>
            <a:endParaRPr lang="en-US" altLang="zh-CN" b="1" dirty="0" smtClean="0">
              <a:latin typeface="仿宋_GB2312" pitchFamily="49" charset="-122"/>
              <a:ea typeface="仿宋_GB2312" pitchFamily="49" charset="-122"/>
            </a:endParaRPr>
          </a:p>
          <a:p>
            <a:pPr marL="0" indent="531813">
              <a:defRPr/>
            </a:pPr>
            <a:r>
              <a:rPr lang="zh-CN" altLang="en-US" b="1" dirty="0" smtClean="0">
                <a:latin typeface="仿宋_GB2312" pitchFamily="49" charset="-122"/>
                <a:ea typeface="仿宋_GB2312" pitchFamily="49" charset="-122"/>
              </a:rPr>
              <a:t>做实验设计我倒真的是第一次。记得大三机能学实验的最后一个内容就是设计并完成一个实验，当时也没有认真地训练；正所谓“书到用时方恨少”！想到这个方向设计实验的那段时间，我的指导老师微生物教研室的钟</a:t>
            </a:r>
            <a:r>
              <a:rPr lang="en-US" altLang="zh-CN" b="1" dirty="0" smtClean="0">
                <a:latin typeface="仿宋_GB2312" pitchFamily="49" charset="-122"/>
                <a:ea typeface="仿宋_GB2312" pitchFamily="49" charset="-122"/>
              </a:rPr>
              <a:t>**</a:t>
            </a:r>
            <a:r>
              <a:rPr lang="zh-CN" altLang="en-US" b="1" dirty="0" smtClean="0">
                <a:latin typeface="仿宋_GB2312" pitchFamily="49" charset="-122"/>
                <a:ea typeface="仿宋_GB2312" pitchFamily="49" charset="-122"/>
              </a:rPr>
              <a:t>老师还在美国。当时鼓励自己说：老师在学校还会有依赖心理，反而是这样才能锻炼自己。现在已经想不起来那段时间是怎么过来的，一边在临床实习一边设计实验方案，每想到一点都要查阅大量的文献，反复地比较求证。进了死胡同就发邮件给钟老师，他总是能用很巧妙的方法解决；这种时候就很感慨老师思维的开阔和自身的不足。</a:t>
            </a:r>
          </a:p>
          <a:p>
            <a:pPr marL="0" indent="631825">
              <a:defRPr/>
            </a:pPr>
            <a:endParaRPr lang="zh-CN" alt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内容占位符 2"/>
          <p:cNvSpPr>
            <a:spLocks noGrp="1"/>
          </p:cNvSpPr>
          <p:nvPr>
            <p:ph idx="1"/>
          </p:nvPr>
        </p:nvSpPr>
        <p:spPr>
          <a:xfrm>
            <a:off x="642938" y="1484313"/>
            <a:ext cx="7772400" cy="4597400"/>
          </a:xfrm>
        </p:spPr>
        <p:txBody>
          <a:bodyPr/>
          <a:lstStyle/>
          <a:p>
            <a:pPr marL="0" indent="531813"/>
            <a:r>
              <a:rPr lang="zh-CN" altLang="en-US" smtClean="0"/>
              <a:t> </a:t>
            </a:r>
            <a:r>
              <a:rPr lang="zh-CN" altLang="en-US" b="1" smtClean="0">
                <a:latin typeface="仿宋_GB2312" pitchFamily="49" charset="-122"/>
                <a:ea typeface="仿宋_GB2312" pitchFamily="49" charset="-122"/>
              </a:rPr>
              <a:t>写文章把自己的想法表达得准确无误、条理清晰、重点突出且有吸引力，这是一门学问。我这么说很空泛，但是真正写过文章（特指论文）的同学应该会有体会，自己第一次写的东西可能只是把知道的内容堆砌起来，但是经过老师的修改就变得像在讲述一个故事了，很神奇。关于写作我无法和大家分享太多，因为我自己还只是新手。也许捷径就是不走捷径多练习吧。     </a:t>
            </a:r>
            <a:endParaRPr lang="en-US" altLang="zh-CN" b="1" smtClean="0">
              <a:latin typeface="仿宋_GB2312" pitchFamily="49" charset="-122"/>
              <a:ea typeface="仿宋_GB2312" pitchFamily="49" charset="-122"/>
            </a:endParaRPr>
          </a:p>
          <a:p>
            <a:pPr marL="0" indent="531813"/>
            <a:r>
              <a:rPr lang="zh-CN" altLang="en-US" b="1" smtClean="0">
                <a:latin typeface="仿宋_GB2312" pitchFamily="49" charset="-122"/>
                <a:ea typeface="仿宋_GB2312" pitchFamily="49" charset="-122"/>
              </a:rPr>
              <a:t>除了写文章还要画流程图。开始我用</a:t>
            </a:r>
            <a:r>
              <a:rPr lang="en-US" altLang="zh-CN" b="1" smtClean="0">
                <a:latin typeface="仿宋_GB2312" pitchFamily="49" charset="-122"/>
                <a:ea typeface="仿宋_GB2312" pitchFamily="49" charset="-122"/>
              </a:rPr>
              <a:t>word</a:t>
            </a:r>
            <a:r>
              <a:rPr lang="zh-CN" altLang="en-US" b="1" smtClean="0">
                <a:latin typeface="仿宋_GB2312" pitchFamily="49" charset="-122"/>
                <a:ea typeface="仿宋_GB2312" pitchFamily="49" charset="-122"/>
              </a:rPr>
              <a:t>画了一个简单的示意图，被老师否了。他建议我用一个叫做</a:t>
            </a:r>
            <a:r>
              <a:rPr lang="en-US" altLang="zh-CN" b="1" smtClean="0">
                <a:latin typeface="仿宋_GB2312" pitchFamily="49" charset="-122"/>
                <a:ea typeface="仿宋_GB2312" pitchFamily="49" charset="-122"/>
              </a:rPr>
              <a:t>CorelDRAW</a:t>
            </a:r>
            <a:r>
              <a:rPr lang="zh-CN" altLang="en-US" b="1" smtClean="0">
                <a:latin typeface="仿宋_GB2312" pitchFamily="49" charset="-122"/>
                <a:ea typeface="仿宋_GB2312" pitchFamily="49" charset="-122"/>
              </a:rPr>
              <a:t>的软件画图。当时就不禁感叹：上了五年的大学，为什么要做一件事情的时候却发现自己还是什么都不会！也许这就是上大学的意义：学会学习。于是去图书馆借了一本</a:t>
            </a:r>
            <a:r>
              <a:rPr lang="en-US" altLang="zh-CN" b="1" smtClean="0">
                <a:latin typeface="仿宋_GB2312" pitchFamily="49" charset="-122"/>
                <a:ea typeface="仿宋_GB2312" pitchFamily="49" charset="-122"/>
              </a:rPr>
              <a:t>CorelDRAW</a:t>
            </a:r>
            <a:r>
              <a:rPr lang="zh-CN" altLang="en-US" b="1" smtClean="0">
                <a:latin typeface="仿宋_GB2312" pitchFamily="49" charset="-122"/>
                <a:ea typeface="仿宋_GB2312" pitchFamily="49" charset="-122"/>
              </a:rPr>
              <a:t>的书，啃了两天，学会基本的工具，就战战兢兢地设计绘制了流程图。此时钟老师已经回国了，我才得以亲眼见他怎么修改怎么操作。对于我来说，能够以这种方式学习是一种难得的经历。</a:t>
            </a:r>
          </a:p>
          <a:p>
            <a:pPr marL="0" indent="531813"/>
            <a:r>
              <a:rPr lang="zh-CN" altLang="en-US" smtClean="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内容占位符 2"/>
          <p:cNvSpPr>
            <a:spLocks noGrp="1"/>
          </p:cNvSpPr>
          <p:nvPr>
            <p:ph idx="1"/>
          </p:nvPr>
        </p:nvSpPr>
        <p:spPr>
          <a:xfrm>
            <a:off x="642938" y="1628775"/>
            <a:ext cx="7772400" cy="4452938"/>
          </a:xfrm>
        </p:spPr>
        <p:txBody>
          <a:bodyPr/>
          <a:lstStyle/>
          <a:p>
            <a:pPr marL="0" indent="531813"/>
            <a:r>
              <a:rPr lang="zh-CN" altLang="en-US" b="1" smtClean="0">
                <a:latin typeface="仿宋_GB2312" pitchFamily="49" charset="-122"/>
                <a:ea typeface="仿宋_GB2312" pitchFamily="49" charset="-122"/>
              </a:rPr>
              <a:t>上网查到决赛入围名单那次其实很偶然，那时候名单已经公布十几天了。虽然之前一直相信能进决赛，但当真正看到自己的作品在名单上时还是一遍一遍地确认。记得那天是倒计时</a:t>
            </a:r>
            <a:r>
              <a:rPr lang="en-US" altLang="zh-CN" b="1" smtClean="0">
                <a:latin typeface="仿宋_GB2312" pitchFamily="49" charset="-122"/>
                <a:ea typeface="仿宋_GB2312" pitchFamily="49" charset="-122"/>
              </a:rPr>
              <a:t>35</a:t>
            </a:r>
            <a:r>
              <a:rPr lang="zh-CN" altLang="en-US" b="1" smtClean="0">
                <a:latin typeface="仿宋_GB2312" pitchFamily="49" charset="-122"/>
                <a:ea typeface="仿宋_GB2312" pitchFamily="49" charset="-122"/>
              </a:rPr>
              <a:t>天。于是“十一”就彻底宅寝室了。不仅把之前的东西梳理清楚，还把</a:t>
            </a:r>
            <a:r>
              <a:rPr lang="en-US" altLang="zh-CN" b="1" smtClean="0">
                <a:latin typeface="仿宋_GB2312" pitchFamily="49" charset="-122"/>
                <a:ea typeface="仿宋_GB2312" pitchFamily="49" charset="-122"/>
              </a:rPr>
              <a:t>08</a:t>
            </a:r>
            <a:r>
              <a:rPr lang="zh-CN" altLang="en-US" b="1" smtClean="0">
                <a:latin typeface="仿宋_GB2312" pitchFamily="49" charset="-122"/>
                <a:ea typeface="仿宋_GB2312" pitchFamily="49" charset="-122"/>
              </a:rPr>
              <a:t>、</a:t>
            </a:r>
            <a:r>
              <a:rPr lang="en-US" altLang="zh-CN" b="1" smtClean="0">
                <a:latin typeface="仿宋_GB2312" pitchFamily="49" charset="-122"/>
                <a:ea typeface="仿宋_GB2312" pitchFamily="49" charset="-122"/>
              </a:rPr>
              <a:t>09</a:t>
            </a:r>
            <a:r>
              <a:rPr lang="zh-CN" altLang="en-US" b="1" smtClean="0">
                <a:latin typeface="仿宋_GB2312" pitchFamily="49" charset="-122"/>
                <a:ea typeface="仿宋_GB2312" pitchFamily="49" charset="-122"/>
              </a:rPr>
              <a:t>年能拿到的全文都看一遍；关于纳米材料、激光等工科的问题，唯恐评委问到，更是不能放过。那是最集中看英文原文的一段时间，从以往的一天看</a:t>
            </a:r>
            <a:r>
              <a:rPr lang="en-US" altLang="zh-CN" b="1" smtClean="0">
                <a:latin typeface="仿宋_GB2312" pitchFamily="49" charset="-122"/>
                <a:ea typeface="仿宋_GB2312" pitchFamily="49" charset="-122"/>
              </a:rPr>
              <a:t>1</a:t>
            </a:r>
            <a:r>
              <a:rPr lang="zh-CN" altLang="en-US" b="1" smtClean="0">
                <a:latin typeface="仿宋_GB2312" pitchFamily="49" charset="-122"/>
                <a:ea typeface="仿宋_GB2312" pitchFamily="49" charset="-122"/>
              </a:rPr>
              <a:t>篇文章就想吐磨练到一天看</a:t>
            </a:r>
            <a:r>
              <a:rPr lang="en-US" altLang="zh-CN" b="1" smtClean="0">
                <a:latin typeface="仿宋_GB2312" pitchFamily="49" charset="-122"/>
                <a:ea typeface="仿宋_GB2312" pitchFamily="49" charset="-122"/>
              </a:rPr>
              <a:t>6</a:t>
            </a:r>
            <a:r>
              <a:rPr lang="zh-CN" altLang="en-US" b="1" smtClean="0">
                <a:latin typeface="仿宋_GB2312" pitchFamily="49" charset="-122"/>
                <a:ea typeface="仿宋_GB2312" pitchFamily="49" charset="-122"/>
              </a:rPr>
              <a:t>篇文献还绰绰有余。其实评审的那两天评委根本就没有问设计以外的问题，但是如果没有那段时间的精心准备我们也不可能从容不迫地站在评委面前，自信地回答他们的每一个提问。</a:t>
            </a:r>
          </a:p>
          <a:p>
            <a:pPr marL="0" indent="531813"/>
            <a:endParaRPr lang="zh-CN" altLang="en-US"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内容占位符 2"/>
          <p:cNvSpPr>
            <a:spLocks noGrp="1"/>
          </p:cNvSpPr>
          <p:nvPr>
            <p:ph idx="1"/>
          </p:nvPr>
        </p:nvSpPr>
        <p:spPr>
          <a:xfrm>
            <a:off x="642938" y="333375"/>
            <a:ext cx="7772400" cy="5748338"/>
          </a:xfrm>
        </p:spPr>
        <p:txBody>
          <a:bodyPr/>
          <a:lstStyle/>
          <a:p>
            <a:pPr marL="0" indent="0" algn="ctr"/>
            <a:r>
              <a:rPr lang="zh-CN" altLang="en-US" sz="3600" smtClean="0"/>
              <a:t>舞动青春</a:t>
            </a:r>
            <a:endParaRPr lang="en-US" altLang="zh-CN" sz="3600" smtClean="0"/>
          </a:p>
          <a:p>
            <a:pPr marL="0" indent="0"/>
            <a:endParaRPr lang="en-US" altLang="zh-CN" smtClean="0"/>
          </a:p>
          <a:p>
            <a:pPr marL="0" indent="0"/>
            <a:r>
              <a:rPr lang="zh-CN" altLang="en-US" smtClean="0"/>
              <a:t>       </a:t>
            </a:r>
            <a:r>
              <a:rPr lang="zh-CN" altLang="en-US" b="1" smtClean="0">
                <a:latin typeface="仿宋_GB2312" pitchFamily="49" charset="-122"/>
                <a:ea typeface="仿宋_GB2312" pitchFamily="49" charset="-122"/>
              </a:rPr>
              <a:t>日子就那样平淡地继续，无非是上课、复习、考试的循环。如果持续到现在，可能就是按部就班地读书实习毕业了。但是有一天，我们的导员的一句话对我触动很大，她说：毕业以后大家都是硕士，学历上没有差别，那么你比别人多什么呢？</a:t>
            </a:r>
          </a:p>
          <a:p>
            <a:pPr marL="0" indent="0"/>
            <a:r>
              <a:rPr lang="zh-CN" altLang="en-US" b="1" smtClean="0">
                <a:latin typeface="仿宋_GB2312" pitchFamily="49" charset="-122"/>
                <a:ea typeface="仿宋_GB2312" pitchFamily="49" charset="-122"/>
              </a:rPr>
              <a:t>是啊！我比别人多什么了？没有！所以与其这样平淡地生活，为什么不做一点事情呢。“挑战杯”适时地进入了我的视线。我想通过参加这个比赛丰富我的大学生活。</a:t>
            </a:r>
          </a:p>
          <a:p>
            <a:pPr marL="0" indent="0"/>
            <a:r>
              <a:rPr lang="zh-CN" altLang="en-US" b="1" smtClean="0">
                <a:latin typeface="仿宋_GB2312" pitchFamily="49" charset="-122"/>
                <a:ea typeface="仿宋_GB2312" pitchFamily="49" charset="-122"/>
              </a:rPr>
              <a:t>      从想做一个项目开始，联系老师、查资料、设计实验、反复修改、层层审评到最后去北京参加决赛拿奖，中间经历了一年半的时间。最焦虑的时候是复习考试前还在修改设计；最忙碌的时候是一边实习一边查阅文献；最痛苦的时候是面对英文全文就想吐；最紧张的时候是等待随时可能到来的评委和未知的提问</a:t>
            </a:r>
            <a:r>
              <a:rPr lang="en-US" altLang="zh-CN" b="1" smtClean="0">
                <a:latin typeface="仿宋_GB2312" pitchFamily="49" charset="-122"/>
                <a:ea typeface="仿宋_GB2312" pitchFamily="49" charset="-122"/>
              </a:rPr>
              <a:t>……</a:t>
            </a:r>
            <a:r>
              <a:rPr lang="zh-CN" altLang="en-US" b="1" smtClean="0">
                <a:latin typeface="仿宋_GB2312" pitchFamily="49" charset="-122"/>
                <a:ea typeface="仿宋_GB2312" pitchFamily="49" charset="-122"/>
              </a:rPr>
              <a:t>但是当时间走到今天，往日的艰辛已经一点一点被过程的充实和成功的喜悦取代了，我也得以说：我收获的不仅仅是一个一等奖而已。</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内容占位符 2"/>
          <p:cNvSpPr>
            <a:spLocks noGrp="1"/>
          </p:cNvSpPr>
          <p:nvPr>
            <p:ph idx="1"/>
          </p:nvPr>
        </p:nvSpPr>
        <p:spPr>
          <a:xfrm>
            <a:off x="611188" y="1700213"/>
            <a:ext cx="7772400" cy="4452937"/>
          </a:xfrm>
        </p:spPr>
        <p:txBody>
          <a:bodyPr/>
          <a:lstStyle/>
          <a:p>
            <a:pPr marL="0" indent="0"/>
            <a:r>
              <a:rPr lang="zh-CN" altLang="en-US" smtClean="0"/>
              <a:t>        </a:t>
            </a:r>
            <a:r>
              <a:rPr lang="zh-CN" altLang="en-US" b="1" smtClean="0">
                <a:latin typeface="仿宋_GB2312" pitchFamily="49" charset="-122"/>
                <a:ea typeface="仿宋_GB2312" pitchFamily="49" charset="-122"/>
              </a:rPr>
              <a:t>投入到一件事情当中，品味其中的疑惑重重和豁然开朗，山穷水尽和柳暗花明，不堪重负和应对自如。每一滴汗水下面都会有成长的脚印。投入一件事情，可以是一个比赛、一项技能、一本原版小说</a:t>
            </a:r>
            <a:r>
              <a:rPr lang="en-US" altLang="zh-CN" b="1" smtClean="0">
                <a:latin typeface="仿宋_GB2312" pitchFamily="49" charset="-122"/>
                <a:ea typeface="仿宋_GB2312" pitchFamily="49" charset="-122"/>
              </a:rPr>
              <a:t>……</a:t>
            </a:r>
            <a:r>
              <a:rPr lang="zh-CN" altLang="en-US" b="1" smtClean="0">
                <a:latin typeface="仿宋_GB2312" pitchFamily="49" charset="-122"/>
                <a:ea typeface="仿宋_GB2312" pitchFamily="49" charset="-122"/>
              </a:rPr>
              <a:t>可能会比你的同学少看一部电视剧，少拼一件装备，但绝对可以有所收获。我并不认为我比任何人多点什么，如果一定有，那就是一个想法，要去做一件事情的想法。</a:t>
            </a:r>
            <a:endParaRPr lang="en-US" altLang="zh-CN" b="1" smtClean="0">
              <a:latin typeface="仿宋_GB2312" pitchFamily="49" charset="-122"/>
              <a:ea typeface="仿宋_GB2312" pitchFamily="49" charset="-122"/>
            </a:endParaRPr>
          </a:p>
          <a:p>
            <a:pPr marL="0" indent="0"/>
            <a:r>
              <a:rPr lang="zh-CN" altLang="en-US" b="1" smtClean="0">
                <a:latin typeface="仿宋_GB2312" pitchFamily="49" charset="-122"/>
                <a:ea typeface="仿宋_GB2312" pitchFamily="49" charset="-122"/>
              </a:rPr>
              <a:t>          只要你想，大学生活的舞台无限广阔！</a:t>
            </a:r>
          </a:p>
          <a:p>
            <a:pPr marL="0" indent="0"/>
            <a:endParaRPr lang="zh-CN" altLang="en-US" smtClean="0"/>
          </a:p>
          <a:p>
            <a:pPr marL="0" indent="0"/>
            <a:endParaRPr lang="zh-CN" altLang="en-US"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内容占位符 2"/>
          <p:cNvSpPr>
            <a:spLocks noGrp="1"/>
          </p:cNvSpPr>
          <p:nvPr>
            <p:ph idx="1"/>
          </p:nvPr>
        </p:nvSpPr>
        <p:spPr>
          <a:xfrm>
            <a:off x="0" y="2786063"/>
            <a:ext cx="9144000" cy="1643062"/>
          </a:xfrm>
        </p:spPr>
        <p:txBody>
          <a:bodyPr/>
          <a:lstStyle/>
          <a:p>
            <a:pPr marL="0" indent="0" algn="ctr" eaLnBrk="1" hangingPunct="1"/>
            <a:r>
              <a:rPr lang="zh-CN" altLang="en-US" sz="6000" smtClean="0">
                <a:solidFill>
                  <a:srgbClr val="0070C0"/>
                </a:solidFill>
              </a:rPr>
              <a:t>锐意创新   顽强拼搏</a:t>
            </a:r>
            <a:r>
              <a:rPr lang="en-US" altLang="zh-CN" sz="6000" smtClean="0">
                <a:solidFill>
                  <a:srgbClr val="0070C0"/>
                </a:solidFill>
              </a:rPr>
              <a:t/>
            </a:r>
            <a:br>
              <a:rPr lang="en-US" altLang="zh-CN" sz="6000" smtClean="0">
                <a:solidFill>
                  <a:srgbClr val="0070C0"/>
                </a:solidFill>
              </a:rPr>
            </a:br>
            <a:r>
              <a:rPr lang="en-US" altLang="zh-CN" sz="6000" smtClean="0">
                <a:solidFill>
                  <a:srgbClr val="0070C0"/>
                </a:solidFill>
              </a:rPr>
              <a:t>   </a:t>
            </a:r>
            <a:r>
              <a:rPr lang="zh-CN" altLang="en-US" sz="6000" smtClean="0">
                <a:solidFill>
                  <a:srgbClr val="0070C0"/>
                </a:solidFill>
              </a:rPr>
              <a:t>做一个勇敢的挑战者！</a:t>
            </a:r>
          </a:p>
          <a:p>
            <a:pPr marL="0" indent="0" algn="ctr" eaLnBrk="1" hangingPunct="1"/>
            <a:endParaRPr lang="zh-CN" altLang="en-US" sz="8800" smtClean="0">
              <a:latin typeface="华文彩云" pitchFamily="2" charset="-122"/>
              <a:ea typeface="华文彩云" pitchFamily="2" charset="-122"/>
            </a:endParaRPr>
          </a:p>
        </p:txBody>
      </p:sp>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zh-CN" altLang="en-US" sz="3200" b="1" smtClean="0"/>
              <a:t>二、申报书的组成及各部分功能</a:t>
            </a:r>
            <a:endParaRPr lang="zh-CN" altLang="en-US" sz="3200" smtClean="0"/>
          </a:p>
        </p:txBody>
      </p:sp>
      <p:graphicFrame>
        <p:nvGraphicFramePr>
          <p:cNvPr id="4" name="内容占位符 3"/>
          <p:cNvGraphicFramePr>
            <a:graphicFrameLocks noGrp="1"/>
          </p:cNvGraphicFramePr>
          <p:nvPr>
            <p:ph idx="1"/>
          </p:nvPr>
        </p:nvGraphicFramePr>
        <p:xfrm>
          <a:off x="571472" y="1643050"/>
          <a:ext cx="7858180"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zh-CN" altLang="en-US" sz="3200" b="1" smtClean="0"/>
              <a:t>三、资格审查的目的及内容</a:t>
            </a:r>
            <a:endParaRPr lang="zh-CN" altLang="en-US" sz="3200" smtClean="0"/>
          </a:p>
        </p:txBody>
      </p:sp>
      <p:sp>
        <p:nvSpPr>
          <p:cNvPr id="3" name="内容占位符 2"/>
          <p:cNvSpPr>
            <a:spLocks noGrp="1"/>
          </p:cNvSpPr>
          <p:nvPr>
            <p:ph idx="1"/>
          </p:nvPr>
        </p:nvSpPr>
        <p:spPr>
          <a:xfrm>
            <a:off x="642938" y="1428750"/>
            <a:ext cx="7772400" cy="4652963"/>
          </a:xfrm>
        </p:spPr>
        <p:txBody>
          <a:bodyPr/>
          <a:lstStyle/>
          <a:p>
            <a:pPr marL="0" indent="0" eaLnBrk="1" hangingPunct="1">
              <a:lnSpc>
                <a:spcPct val="150000"/>
              </a:lnSpc>
              <a:defRPr/>
            </a:pPr>
            <a:r>
              <a:rPr lang="zh-CN" altLang="en-US" b="1" dirty="0" smtClean="0"/>
              <a:t>（一）资格审查目的</a:t>
            </a:r>
            <a:r>
              <a:rPr lang="zh-CN" altLang="en-US" dirty="0" smtClean="0"/>
              <a:t>：</a:t>
            </a:r>
            <a:endParaRPr lang="en-US" altLang="zh-CN" dirty="0" smtClean="0"/>
          </a:p>
          <a:p>
            <a:pPr marL="0" indent="539750" eaLnBrk="1" hangingPunct="1">
              <a:lnSpc>
                <a:spcPct val="150000"/>
              </a:lnSpc>
              <a:defRPr/>
            </a:pPr>
            <a:r>
              <a:rPr lang="zh-CN" altLang="en-US" dirty="0" smtClean="0"/>
              <a:t>资格审查是评审过程的第一个环节。通过资格审查才能取得比赛资格，才能进入专家审阅阶段。资格审查的目的就是要确保比赛的公平，公正。</a:t>
            </a:r>
            <a:endParaRPr lang="en-US" altLang="zh-CN" dirty="0" smtClean="0"/>
          </a:p>
          <a:p>
            <a:pPr marL="0" indent="0" eaLnBrk="1" hangingPunct="1">
              <a:lnSpc>
                <a:spcPct val="150000"/>
              </a:lnSpc>
              <a:defRPr/>
            </a:pPr>
            <a:r>
              <a:rPr lang="zh-CN" altLang="en-US" b="1" dirty="0" smtClean="0"/>
              <a:t>（二）资格审查内容：</a:t>
            </a:r>
            <a:endParaRPr lang="zh-CN" altLang="en-US" dirty="0" smtClean="0"/>
          </a:p>
          <a:p>
            <a:pPr marL="0" indent="360363" eaLnBrk="1" hangingPunct="1">
              <a:lnSpc>
                <a:spcPct val="150000"/>
              </a:lnSpc>
              <a:defRPr/>
            </a:pPr>
            <a:r>
              <a:rPr lang="en-US" b="1" dirty="0" smtClean="0"/>
              <a:t>1.</a:t>
            </a:r>
            <a:r>
              <a:rPr lang="zh-CN" altLang="en-US" b="1" dirty="0" smtClean="0"/>
              <a:t>作者资格：</a:t>
            </a:r>
            <a:endParaRPr lang="zh-CN" altLang="en-US" dirty="0" smtClean="0"/>
          </a:p>
          <a:p>
            <a:pPr marL="0" indent="360363" eaLnBrk="1" hangingPunct="1">
              <a:lnSpc>
                <a:spcPct val="150000"/>
              </a:lnSpc>
              <a:defRPr/>
            </a:pPr>
            <a:r>
              <a:rPr lang="en-US" b="1" dirty="0" smtClean="0"/>
              <a:t>2.</a:t>
            </a:r>
            <a:r>
              <a:rPr lang="zh-CN" altLang="en-US" b="1" dirty="0" smtClean="0"/>
              <a:t>作品资格：</a:t>
            </a:r>
            <a:endParaRPr lang="zh-CN" altLang="en-US" dirty="0" smtClean="0"/>
          </a:p>
          <a:p>
            <a:pPr marL="0" indent="0" eaLnBrk="1" hangingPunct="1">
              <a:defRPr/>
            </a:pPr>
            <a:endParaRPr lang="zh-CN" altLang="en-US" dirty="0" smtClean="0"/>
          </a:p>
          <a:p>
            <a:pPr marL="0" indent="0" eaLnBrk="1" hangingPunct="1">
              <a:defRPr/>
            </a:pPr>
            <a:endParaRPr lang="zh-CN" altLang="en-US" dirty="0" smtClean="0"/>
          </a:p>
        </p:txBody>
      </p: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pPr eaLnBrk="1" hangingPunct="1"/>
            <a:r>
              <a:rPr lang="en-US" altLang="zh-CN" sz="3200" b="1" dirty="0" smtClean="0"/>
              <a:t>1.</a:t>
            </a:r>
            <a:r>
              <a:rPr lang="zh-CN" altLang="en-US" sz="3200" b="1" dirty="0" smtClean="0"/>
              <a:t>作者资格：</a:t>
            </a:r>
            <a:r>
              <a:rPr lang="en-US" altLang="zh-CN" sz="3200" b="1" dirty="0" smtClean="0"/>
              <a:t>-</a:t>
            </a:r>
            <a:r>
              <a:rPr lang="en-US" altLang="zh-CN" sz="1800" b="1" dirty="0" smtClean="0"/>
              <a:t>《</a:t>
            </a:r>
            <a:r>
              <a:rPr lang="zh-CN" altLang="en-US" sz="1800" b="1" dirty="0" smtClean="0"/>
              <a:t>章程</a:t>
            </a:r>
            <a:r>
              <a:rPr lang="en-US" altLang="zh-CN" sz="1800" b="1" dirty="0" smtClean="0"/>
              <a:t>》</a:t>
            </a:r>
            <a:r>
              <a:rPr lang="zh-CN" altLang="en-US" sz="1800" b="1" dirty="0" smtClean="0"/>
              <a:t>第</a:t>
            </a:r>
            <a:r>
              <a:rPr lang="en-US" altLang="zh-CN" sz="1800" b="1" dirty="0" smtClean="0"/>
              <a:t>16</a:t>
            </a:r>
            <a:r>
              <a:rPr lang="zh-CN" altLang="en-US" sz="1800" b="1" dirty="0" smtClean="0"/>
              <a:t>条</a:t>
            </a:r>
            <a:endParaRPr lang="zh-CN" altLang="en-US" sz="3200" dirty="0" smtClean="0"/>
          </a:p>
        </p:txBody>
      </p:sp>
      <p:sp>
        <p:nvSpPr>
          <p:cNvPr id="3" name="内容占位符 2"/>
          <p:cNvSpPr>
            <a:spLocks noGrp="1"/>
          </p:cNvSpPr>
          <p:nvPr>
            <p:ph idx="1"/>
          </p:nvPr>
        </p:nvSpPr>
        <p:spPr>
          <a:xfrm>
            <a:off x="5857875" y="1785938"/>
            <a:ext cx="2928938" cy="4724400"/>
          </a:xfrm>
        </p:spPr>
        <p:txBody>
          <a:bodyPr/>
          <a:lstStyle/>
          <a:p>
            <a:pPr marL="0" indent="623888" eaLnBrk="1" hangingPunct="1">
              <a:lnSpc>
                <a:spcPct val="150000"/>
              </a:lnSpc>
              <a:defRPr/>
            </a:pPr>
            <a:r>
              <a:rPr lang="zh-CN" altLang="en-US" sz="2000" dirty="0" smtClean="0"/>
              <a:t>①</a:t>
            </a:r>
            <a:r>
              <a:rPr lang="en-US" sz="2000" dirty="0" smtClean="0"/>
              <a:t>2013</a:t>
            </a:r>
            <a:r>
              <a:rPr lang="zh-CN" altLang="en-US" sz="2000" dirty="0" smtClean="0"/>
              <a:t>年</a:t>
            </a:r>
            <a:r>
              <a:rPr lang="en-US" sz="2000" dirty="0" smtClean="0"/>
              <a:t>7</a:t>
            </a:r>
            <a:r>
              <a:rPr lang="zh-CN" altLang="en-US" sz="2000" dirty="0" smtClean="0"/>
              <a:t>月</a:t>
            </a:r>
            <a:r>
              <a:rPr lang="en-US" sz="2000" dirty="0" smtClean="0"/>
              <a:t>1</a:t>
            </a:r>
            <a:r>
              <a:rPr lang="zh-CN" altLang="en-US" sz="2000" dirty="0" smtClean="0"/>
              <a:t>日以前</a:t>
            </a:r>
            <a:r>
              <a:rPr lang="zh-CN" altLang="zh-CN" sz="2000" b="1" dirty="0" smtClean="0"/>
              <a:t>正式注册的全日制非成人教育的各类高等院校在校专科生、本科生、硕士研究生和博士研究生</a:t>
            </a:r>
            <a:r>
              <a:rPr lang="zh-CN" altLang="en-US" sz="2000" dirty="0" smtClean="0"/>
              <a:t>都可申报作品参赛；</a:t>
            </a:r>
          </a:p>
          <a:p>
            <a:pPr marL="0" indent="623888" eaLnBrk="1" hangingPunct="1">
              <a:lnSpc>
                <a:spcPct val="150000"/>
              </a:lnSpc>
              <a:defRPr/>
            </a:pPr>
            <a:r>
              <a:rPr lang="zh-CN" altLang="en-US" sz="2000" dirty="0" smtClean="0"/>
              <a:t>②在职研究生不能申报。</a:t>
            </a:r>
          </a:p>
          <a:p>
            <a:pPr marL="0" indent="0" eaLnBrk="1" hangingPunct="1">
              <a:defRPr/>
            </a:pPr>
            <a:endParaRPr lang="zh-CN" altLang="en-US" sz="2000" dirty="0" smtClean="0"/>
          </a:p>
        </p:txBody>
      </p:sp>
      <p:pic>
        <p:nvPicPr>
          <p:cNvPr id="4" name="图片 3" descr="2.bmp"/>
          <p:cNvPicPr>
            <a:picLocks noChangeAspect="1"/>
          </p:cNvPicPr>
          <p:nvPr/>
        </p:nvPicPr>
        <p:blipFill>
          <a:blip r:embed="rId2" cstate="print"/>
          <a:srcRect b="11912"/>
          <a:stretch>
            <a:fillRect/>
          </a:stretch>
        </p:blipFill>
        <p:spPr>
          <a:xfrm rot="553783">
            <a:off x="959297" y="1890003"/>
            <a:ext cx="4171950" cy="25003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图片 4" descr="3.bmp"/>
          <p:cNvPicPr>
            <a:picLocks noChangeAspect="1"/>
          </p:cNvPicPr>
          <p:nvPr/>
        </p:nvPicPr>
        <p:blipFill>
          <a:blip r:embed="rId3" cstate="print"/>
          <a:srcRect b="13888"/>
          <a:stretch>
            <a:fillRect/>
          </a:stretch>
        </p:blipFill>
        <p:spPr>
          <a:xfrm rot="20810061">
            <a:off x="912976" y="3935603"/>
            <a:ext cx="4076700" cy="22145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p:txBody>
          <a:bodyPr/>
          <a:lstStyle/>
          <a:p>
            <a:pPr eaLnBrk="1" hangingPunct="1"/>
            <a:r>
              <a:rPr lang="en-US" altLang="zh-CN" sz="3200" b="1" dirty="0" smtClean="0"/>
              <a:t>2.</a:t>
            </a:r>
            <a:r>
              <a:rPr lang="zh-CN" altLang="en-US" sz="3200" b="1" dirty="0" smtClean="0"/>
              <a:t>作品资格：</a:t>
            </a:r>
            <a:r>
              <a:rPr lang="en-US" altLang="zh-CN" sz="1800" b="1" dirty="0" smtClean="0"/>
              <a:t>-《</a:t>
            </a:r>
            <a:r>
              <a:rPr lang="zh-CN" altLang="en-US" sz="1800" b="1" dirty="0" smtClean="0"/>
              <a:t>章程</a:t>
            </a:r>
            <a:r>
              <a:rPr lang="en-US" altLang="zh-CN" sz="1800" b="1" dirty="0" smtClean="0"/>
              <a:t>》</a:t>
            </a:r>
            <a:r>
              <a:rPr lang="zh-CN" altLang="en-US" sz="1800" b="1" dirty="0" smtClean="0"/>
              <a:t>第</a:t>
            </a:r>
            <a:r>
              <a:rPr lang="en-US" altLang="zh-CN" sz="1800" b="1" dirty="0" smtClean="0"/>
              <a:t>17-21</a:t>
            </a:r>
            <a:r>
              <a:rPr lang="zh-CN" altLang="en-US" sz="1800" b="1" dirty="0" smtClean="0"/>
              <a:t>条</a:t>
            </a:r>
            <a:endParaRPr lang="zh-CN" altLang="en-US" sz="1800" dirty="0" smtClean="0"/>
          </a:p>
        </p:txBody>
      </p:sp>
      <p:graphicFrame>
        <p:nvGraphicFramePr>
          <p:cNvPr id="4" name="内容占位符 3"/>
          <p:cNvGraphicFramePr>
            <a:graphicFrameLocks noGrp="1"/>
          </p:cNvGraphicFramePr>
          <p:nvPr>
            <p:ph idx="1"/>
          </p:nvPr>
        </p:nvGraphicFramePr>
        <p:xfrm>
          <a:off x="357158" y="1785926"/>
          <a:ext cx="8501122"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pPr eaLnBrk="1" hangingPunct="1"/>
            <a:r>
              <a:rPr lang="zh-CN" altLang="en-US" sz="3200" smtClean="0"/>
              <a:t>①作品类别：</a:t>
            </a:r>
          </a:p>
        </p:txBody>
      </p:sp>
      <p:sp>
        <p:nvSpPr>
          <p:cNvPr id="11267" name="内容占位符 2"/>
          <p:cNvSpPr>
            <a:spLocks noGrp="1"/>
          </p:cNvSpPr>
          <p:nvPr>
            <p:ph idx="1"/>
          </p:nvPr>
        </p:nvSpPr>
        <p:spPr>
          <a:xfrm>
            <a:off x="642938" y="1571625"/>
            <a:ext cx="7772400" cy="4929188"/>
          </a:xfrm>
        </p:spPr>
        <p:txBody>
          <a:bodyPr/>
          <a:lstStyle/>
          <a:p>
            <a:pPr marL="0" indent="0" eaLnBrk="1" hangingPunct="1"/>
            <a:r>
              <a:rPr lang="zh-CN" altLang="en-US" b="1" u="sng" smtClean="0"/>
              <a:t>个人项目的三个条件</a:t>
            </a:r>
            <a:r>
              <a:rPr lang="zh-CN" altLang="en-US" smtClean="0"/>
              <a:t>：</a:t>
            </a:r>
          </a:p>
          <a:p>
            <a:pPr marL="0" indent="0" eaLnBrk="1" hangingPunct="1"/>
            <a:r>
              <a:rPr lang="en-US" altLang="zh-CN" smtClean="0"/>
              <a:t>Ⅰ.</a:t>
            </a:r>
            <a:r>
              <a:rPr lang="zh-CN" altLang="en-US" smtClean="0"/>
              <a:t>申报者必须承担申报作品</a:t>
            </a:r>
            <a:r>
              <a:rPr lang="en-US" altLang="zh-CN" smtClean="0"/>
              <a:t>60%</a:t>
            </a:r>
            <a:r>
              <a:rPr lang="zh-CN" altLang="en-US" smtClean="0"/>
              <a:t>以上的研究工作；</a:t>
            </a:r>
          </a:p>
          <a:p>
            <a:pPr marL="0" indent="0" eaLnBrk="1" hangingPunct="1"/>
            <a:r>
              <a:rPr lang="en-US" altLang="zh-CN" smtClean="0"/>
              <a:t>Ⅱ.</a:t>
            </a:r>
            <a:r>
              <a:rPr lang="zh-CN" altLang="en-US" smtClean="0"/>
              <a:t>作品鉴定证书、专利证书及发表的有关作品上的署名均应为第一作者；</a:t>
            </a:r>
          </a:p>
          <a:p>
            <a:pPr marL="0" indent="0" eaLnBrk="1" hangingPunct="1"/>
            <a:r>
              <a:rPr lang="en-US" altLang="zh-CN" smtClean="0"/>
              <a:t>Ⅲ.</a:t>
            </a:r>
            <a:r>
              <a:rPr lang="zh-CN" altLang="en-US" smtClean="0"/>
              <a:t>合作者必须是学生且不得超过两人；</a:t>
            </a:r>
          </a:p>
          <a:p>
            <a:pPr marL="0" indent="0" eaLnBrk="1" hangingPunct="1"/>
            <a:r>
              <a:rPr lang="zh-CN" altLang="en-US" b="1" u="sng" smtClean="0"/>
              <a:t>集体项目的三个条件：</a:t>
            </a:r>
            <a:endParaRPr lang="zh-CN" altLang="en-US" smtClean="0"/>
          </a:p>
          <a:p>
            <a:pPr marL="0" indent="0" eaLnBrk="1" hangingPunct="1"/>
            <a:r>
              <a:rPr lang="en-US" altLang="zh-CN" smtClean="0"/>
              <a:t>Ⅰ.</a:t>
            </a:r>
            <a:r>
              <a:rPr lang="zh-CN" altLang="en-US" smtClean="0"/>
              <a:t>凡作者超过三人的项目或作者不超过三人，但无法区分第一作者的项目，均须申报集体作品。</a:t>
            </a:r>
          </a:p>
          <a:p>
            <a:pPr marL="0" indent="0" eaLnBrk="1" hangingPunct="1"/>
            <a:r>
              <a:rPr lang="en-US" altLang="zh-CN" smtClean="0"/>
              <a:t>Ⅱ.</a:t>
            </a:r>
            <a:r>
              <a:rPr lang="zh-CN" altLang="en-US" smtClean="0"/>
              <a:t>集体作品的代表为其中一位学历最高的作者；</a:t>
            </a:r>
          </a:p>
          <a:p>
            <a:pPr marL="0" indent="0" eaLnBrk="1" hangingPunct="1"/>
            <a:r>
              <a:rPr lang="en-US" altLang="zh-CN" smtClean="0"/>
              <a:t>Ⅲ.</a:t>
            </a:r>
            <a:r>
              <a:rPr lang="zh-CN" altLang="en-US" smtClean="0"/>
              <a:t>集体作者必须均为学生。</a:t>
            </a:r>
          </a:p>
          <a:p>
            <a:pPr marL="0" indent="0" eaLnBrk="1" hangingPunct="1"/>
            <a:r>
              <a:rPr lang="zh-CN" altLang="en-US" b="1" u="sng" smtClean="0"/>
              <a:t>说明事项：</a:t>
            </a:r>
            <a:endParaRPr lang="zh-CN" altLang="en-US" smtClean="0"/>
          </a:p>
          <a:p>
            <a:pPr marL="0" indent="0" eaLnBrk="1" hangingPunct="1"/>
            <a:r>
              <a:rPr lang="zh-CN" altLang="en-US" smtClean="0"/>
              <a:t>凡有合作者的个人作品或集体作品，均按学历最高的作者划分本专科生作品、硕士研究生作品或博士研究生作品；</a:t>
            </a:r>
          </a:p>
          <a:p>
            <a:pPr marL="0" indent="0" eaLnBrk="1" hangingPunct="1"/>
            <a:endParaRPr lang="zh-CN" altLang="en-US" smtClean="0"/>
          </a:p>
        </p:txBody>
      </p:sp>
    </p:spTree>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B12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125">
      <a:majorFont>
        <a:latin typeface="-보람B"/>
        <a:ea typeface="-보람B"/>
        <a:cs typeface=""/>
      </a:majorFont>
      <a:minorFont>
        <a:latin typeface="-보람M"/>
        <a:ea typeface="-보람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7938"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굴림" pitchFamily="50" charset="-127"/>
            <a:ea typeface="굴림" pitchFamily="50" charset="-127"/>
          </a:defRPr>
        </a:defPPr>
      </a:lstStyle>
    </a:spDef>
    <a:lnDef>
      <a:spPr bwMode="auto">
        <a:xfrm>
          <a:off x="0" y="0"/>
          <a:ext cx="1" cy="1"/>
        </a:xfrm>
        <a:custGeom>
          <a:avLst/>
          <a:gdLst/>
          <a:ahLst/>
          <a:cxnLst/>
          <a:rect l="0" t="0" r="0" b="0"/>
          <a:pathLst/>
        </a:custGeom>
        <a:solidFill>
          <a:schemeClr val="accent1"/>
        </a:solidFill>
        <a:ln w="7938"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1" hangingPunct="1">
          <a:lnSpc>
            <a:spcPct val="100000"/>
          </a:lnSpc>
          <a:spcBef>
            <a:spcPct val="0"/>
          </a:spcBef>
          <a:spcAft>
            <a:spcPct val="0"/>
          </a:spcAft>
          <a:buClrTx/>
          <a:buSzTx/>
          <a:buFontTx/>
          <a:buNone/>
          <a:tabLst/>
          <a:defRPr kumimoji="1" lang="ko-KR" altLang="en-US" sz="2400" b="0" i="0" u="none" strike="noStrike" cap="none" normalizeH="0" baseline="0" smtClean="0">
            <a:ln>
              <a:noFill/>
            </a:ln>
            <a:solidFill>
              <a:schemeClr val="tx1"/>
            </a:solidFill>
            <a:effectLst/>
            <a:latin typeface="굴림" pitchFamily="50" charset="-127"/>
            <a:ea typeface="굴림" pitchFamily="50" charset="-127"/>
          </a:defRPr>
        </a:defPPr>
      </a:lstStyle>
    </a:lnDef>
  </a:objectDefaults>
  <a:extraClrSchemeLst>
    <a:extraClrScheme>
      <a:clrScheme name="B12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12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12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12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12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12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12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C:\coolpt\TempSlide\B125.POT</Template>
  <TotalTime>1890</TotalTime>
  <Words>3950</Words>
  <Application>Microsoft Office PowerPoint</Application>
  <PresentationFormat>全屏显示(4:3)</PresentationFormat>
  <Paragraphs>246</Paragraphs>
  <Slides>45</Slides>
  <Notes>5</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45</vt:i4>
      </vt:variant>
    </vt:vector>
  </HeadingPairs>
  <TitlesOfParts>
    <vt:vector size="60" baseType="lpstr">
      <vt:lpstr>Arial</vt:lpstr>
      <vt:lpstr>宋体</vt:lpstr>
      <vt:lpstr>굴림</vt:lpstr>
      <vt:lpstr>-보람B</vt:lpstr>
      <vt:lpstr>仿宋_GB2312</vt:lpstr>
      <vt:lpstr>华文彩云</vt:lpstr>
      <vt:lpstr>楷体</vt:lpstr>
      <vt:lpstr>黑体</vt:lpstr>
      <vt:lpstr>Calibri</vt:lpstr>
      <vt:lpstr>Wingdings</vt:lpstr>
      <vt:lpstr>华文新魏</vt:lpstr>
      <vt:lpstr>-보람M</vt:lpstr>
      <vt:lpstr>小标宋</vt:lpstr>
      <vt:lpstr>隶书</vt:lpstr>
      <vt:lpstr>B125</vt:lpstr>
      <vt:lpstr>做一个睿智的挑战者 --形式与资格审查详解</vt:lpstr>
      <vt:lpstr>目录 </vt:lpstr>
      <vt:lpstr>第一部分：申报书与形式资格审查</vt:lpstr>
      <vt:lpstr>一、申报书的主要功能</vt:lpstr>
      <vt:lpstr>二、申报书的组成及各部分功能</vt:lpstr>
      <vt:lpstr>三、资格审查的目的及内容</vt:lpstr>
      <vt:lpstr>1.作者资格：-《章程》第16条</vt:lpstr>
      <vt:lpstr>2.作品资格：-《章程》第17-21条</vt:lpstr>
      <vt:lpstr>①作品类别：</vt:lpstr>
      <vt:lpstr>②作者学历与专业限制：</vt:lpstr>
      <vt:lpstr>③特殊作品的证明材料：</vt:lpstr>
      <vt:lpstr>④作品完成的时间限制：</vt:lpstr>
      <vt:lpstr>⑤对推荐人的要求：</vt:lpstr>
      <vt:lpstr>⑥作品名额分配的限制：</vt:lpstr>
      <vt:lpstr>⑦社会科学类作品的补充说明：</vt:lpstr>
      <vt:lpstr>四、形式审查的目的及内容</vt:lpstr>
      <vt:lpstr>1.作品分类：</vt:lpstr>
      <vt:lpstr>2.学校职能部门的审核确认：</vt:lpstr>
      <vt:lpstr>3.学科专业领域区分：</vt:lpstr>
      <vt:lpstr>4.科技发明制作（B3表）的要求：</vt:lpstr>
      <vt:lpstr>5.社科类作品的字数限制：</vt:lpstr>
      <vt:lpstr>五、温馨提示</vt:lpstr>
      <vt:lpstr>PowerPoint 演示文稿</vt:lpstr>
      <vt:lpstr>PowerPoint 演示文稿</vt:lpstr>
      <vt:lpstr>PowerPoint 演示文稿</vt:lpstr>
      <vt:lpstr>PowerPoint 演示文稿</vt:lpstr>
      <vt:lpstr>PowerPoint 演示文稿</vt:lpstr>
      <vt:lpstr>高中学生的创新大赛作品 </vt:lpstr>
      <vt:lpstr>此项目的研究构想</vt:lpstr>
      <vt:lpstr>此项目的研究构想</vt:lpstr>
      <vt:lpstr>实验效果</vt:lpstr>
      <vt:lpstr>PowerPoint 演示文稿</vt:lpstr>
      <vt:lpstr>第二部分：评审标准与评审程序</vt:lpstr>
      <vt:lpstr>（二）评审程序</vt:lpstr>
      <vt:lpstr>（三）主要做法</vt:lpstr>
      <vt:lpstr>第三部分：评审中的主要问题</vt:lpstr>
      <vt:lpstr>第四部分    迎接挑战</vt:lpstr>
      <vt:lpstr>PowerPoint 演示文稿</vt:lpstr>
      <vt:lpstr>（二）可爱的同学</vt:lpstr>
      <vt:lpstr>PowerPoint 演示文稿</vt:lpstr>
      <vt:lpstr>PowerPoint 演示文稿</vt:lpstr>
      <vt:lpstr>PowerPoint 演示文稿</vt:lpstr>
      <vt:lpstr>PowerPoint 演示文稿</vt:lpstr>
      <vt:lpstr>PowerPoint 演示文稿</vt:lpstr>
      <vt:lpstr>PowerPoint 演示文稿</vt:lpstr>
    </vt:vector>
  </TitlesOfParts>
  <Company>(주)윤디자인연구소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art5</dc:creator>
  <cp:lastModifiedBy>lenovo</cp:lastModifiedBy>
  <cp:revision>158</cp:revision>
  <dcterms:created xsi:type="dcterms:W3CDTF">2001-07-24T02:41:22Z</dcterms:created>
  <dcterms:modified xsi:type="dcterms:W3CDTF">2013-04-11T07:33:33Z</dcterms:modified>
</cp:coreProperties>
</file>